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0" r:id="rId1"/>
  </p:sldMasterIdLst>
  <p:notesMasterIdLst>
    <p:notesMasterId r:id="rId18"/>
  </p:notesMasterIdLst>
  <p:sldIdLst>
    <p:sldId id="256" r:id="rId2"/>
    <p:sldId id="257" r:id="rId3"/>
    <p:sldId id="261" r:id="rId4"/>
    <p:sldId id="263" r:id="rId5"/>
    <p:sldId id="262" r:id="rId6"/>
    <p:sldId id="259" r:id="rId7"/>
    <p:sldId id="260" r:id="rId8"/>
    <p:sldId id="264" r:id="rId9"/>
    <p:sldId id="269" r:id="rId10"/>
    <p:sldId id="267" r:id="rId11"/>
    <p:sldId id="268" r:id="rId12"/>
    <p:sldId id="272" r:id="rId13"/>
    <p:sldId id="265" r:id="rId14"/>
    <p:sldId id="266" r:id="rId15"/>
    <p:sldId id="271" r:id="rId16"/>
    <p:sldId id="273"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2B60B73-0D03-4BE4-83C9-BDEAB6D47977}" v="60" dt="2024-04-14T18:18:54.90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3"/>
  </p:normalViewPr>
  <p:slideViewPr>
    <p:cSldViewPr snapToGrid="0">
      <p:cViewPr varScale="1">
        <p:scale>
          <a:sx n="105" d="100"/>
          <a:sy n="105" d="100"/>
        </p:scale>
        <p:origin x="798"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athleen Snider-Belinski" userId="7b7f6f444275fd56" providerId="LiveId" clId="{62B60B73-0D03-4BE4-83C9-BDEAB6D47977}"/>
    <pc:docChg chg="undo custSel addSld delSld modSld sldOrd">
      <pc:chgData name="Kathleen Snider-Belinski" userId="7b7f6f444275fd56" providerId="LiveId" clId="{62B60B73-0D03-4BE4-83C9-BDEAB6D47977}" dt="2024-04-14T18:20:53.935" v="5170" actId="20577"/>
      <pc:docMkLst>
        <pc:docMk/>
      </pc:docMkLst>
      <pc:sldChg chg="delSp modSp mod">
        <pc:chgData name="Kathleen Snider-Belinski" userId="7b7f6f444275fd56" providerId="LiveId" clId="{62B60B73-0D03-4BE4-83C9-BDEAB6D47977}" dt="2024-04-14T18:09:46.142" v="4738" actId="313"/>
        <pc:sldMkLst>
          <pc:docMk/>
          <pc:sldMk cId="3054125841" sldId="257"/>
        </pc:sldMkLst>
        <pc:spChg chg="mod">
          <ac:chgData name="Kathleen Snider-Belinski" userId="7b7f6f444275fd56" providerId="LiveId" clId="{62B60B73-0D03-4BE4-83C9-BDEAB6D47977}" dt="2024-04-14T15:28:02.826" v="656" actId="20577"/>
          <ac:spMkLst>
            <pc:docMk/>
            <pc:sldMk cId="3054125841" sldId="257"/>
            <ac:spMk id="2" creationId="{6829DC94-E4CB-4E72-475C-007E8BC72DFC}"/>
          </ac:spMkLst>
        </pc:spChg>
        <pc:spChg chg="mod">
          <ac:chgData name="Kathleen Snider-Belinski" userId="7b7f6f444275fd56" providerId="LiveId" clId="{62B60B73-0D03-4BE4-83C9-BDEAB6D47977}" dt="2024-04-14T18:09:46.142" v="4738" actId="313"/>
          <ac:spMkLst>
            <pc:docMk/>
            <pc:sldMk cId="3054125841" sldId="257"/>
            <ac:spMk id="3" creationId="{54DD86C2-872D-58BC-0DE5-FFD35D408523}"/>
          </ac:spMkLst>
        </pc:spChg>
        <pc:picChg chg="del">
          <ac:chgData name="Kathleen Snider-Belinski" userId="7b7f6f444275fd56" providerId="LiveId" clId="{62B60B73-0D03-4BE4-83C9-BDEAB6D47977}" dt="2024-04-14T15:21:09.394" v="233" actId="478"/>
          <ac:picMkLst>
            <pc:docMk/>
            <pc:sldMk cId="3054125841" sldId="257"/>
            <ac:picMk id="7" creationId="{F60ED8BD-ACB6-ED12-1A67-292319FFE5FF}"/>
          </ac:picMkLst>
        </pc:picChg>
      </pc:sldChg>
      <pc:sldChg chg="del">
        <pc:chgData name="Kathleen Snider-Belinski" userId="7b7f6f444275fd56" providerId="LiveId" clId="{62B60B73-0D03-4BE4-83C9-BDEAB6D47977}" dt="2024-04-14T15:58:12.001" v="2578" actId="47"/>
        <pc:sldMkLst>
          <pc:docMk/>
          <pc:sldMk cId="649427695" sldId="258"/>
        </pc:sldMkLst>
      </pc:sldChg>
      <pc:sldChg chg="new del">
        <pc:chgData name="Kathleen Snider-Belinski" userId="7b7f6f444275fd56" providerId="LiveId" clId="{62B60B73-0D03-4BE4-83C9-BDEAB6D47977}" dt="2024-04-14T15:17:56.300" v="3" actId="2696"/>
        <pc:sldMkLst>
          <pc:docMk/>
          <pc:sldMk cId="560188824" sldId="259"/>
        </pc:sldMkLst>
      </pc:sldChg>
      <pc:sldChg chg="del">
        <pc:chgData name="Kathleen Snider-Belinski" userId="7b7f6f444275fd56" providerId="LiveId" clId="{62B60B73-0D03-4BE4-83C9-BDEAB6D47977}" dt="2024-04-14T15:17:33.996" v="0" actId="47"/>
        <pc:sldMkLst>
          <pc:docMk/>
          <pc:sldMk cId="2487887681" sldId="259"/>
        </pc:sldMkLst>
      </pc:sldChg>
      <pc:sldChg chg="delSp modSp mod">
        <pc:chgData name="Kathleen Snider-Belinski" userId="7b7f6f444275fd56" providerId="LiveId" clId="{62B60B73-0D03-4BE4-83C9-BDEAB6D47977}" dt="2024-04-14T16:05:26.760" v="2953" actId="20577"/>
        <pc:sldMkLst>
          <pc:docMk/>
          <pc:sldMk cId="2716187236" sldId="259"/>
        </pc:sldMkLst>
        <pc:spChg chg="mod">
          <ac:chgData name="Kathleen Snider-Belinski" userId="7b7f6f444275fd56" providerId="LiveId" clId="{62B60B73-0D03-4BE4-83C9-BDEAB6D47977}" dt="2024-04-14T16:03:37.107" v="2873" actId="20577"/>
          <ac:spMkLst>
            <pc:docMk/>
            <pc:sldMk cId="2716187236" sldId="259"/>
            <ac:spMk id="2" creationId="{5560DB88-75DD-14E2-66DD-81FACE23E9A5}"/>
          </ac:spMkLst>
        </pc:spChg>
        <pc:spChg chg="mod">
          <ac:chgData name="Kathleen Snider-Belinski" userId="7b7f6f444275fd56" providerId="LiveId" clId="{62B60B73-0D03-4BE4-83C9-BDEAB6D47977}" dt="2024-04-14T16:05:26.760" v="2953" actId="20577"/>
          <ac:spMkLst>
            <pc:docMk/>
            <pc:sldMk cId="2716187236" sldId="259"/>
            <ac:spMk id="3" creationId="{4CE49A90-A74E-DF6F-21BE-F42761C36F17}"/>
          </ac:spMkLst>
        </pc:spChg>
        <pc:picChg chg="del">
          <ac:chgData name="Kathleen Snider-Belinski" userId="7b7f6f444275fd56" providerId="LiveId" clId="{62B60B73-0D03-4BE4-83C9-BDEAB6D47977}" dt="2024-04-14T15:18:19.796" v="19" actId="478"/>
          <ac:picMkLst>
            <pc:docMk/>
            <pc:sldMk cId="2716187236" sldId="259"/>
            <ac:picMk id="5" creationId="{F09005CE-2CCC-8EBE-1AF2-21C50F93B0A1}"/>
          </ac:picMkLst>
        </pc:picChg>
      </pc:sldChg>
      <pc:sldChg chg="new del">
        <pc:chgData name="Kathleen Snider-Belinski" userId="7b7f6f444275fd56" providerId="LiveId" clId="{62B60B73-0D03-4BE4-83C9-BDEAB6D47977}" dt="2024-04-14T15:20:14.066" v="182" actId="2696"/>
        <pc:sldMkLst>
          <pc:docMk/>
          <pc:sldMk cId="393830806" sldId="260"/>
        </pc:sldMkLst>
      </pc:sldChg>
      <pc:sldChg chg="del">
        <pc:chgData name="Kathleen Snider-Belinski" userId="7b7f6f444275fd56" providerId="LiveId" clId="{62B60B73-0D03-4BE4-83C9-BDEAB6D47977}" dt="2024-04-14T15:17:35.014" v="1" actId="47"/>
        <pc:sldMkLst>
          <pc:docMk/>
          <pc:sldMk cId="785492847" sldId="260"/>
        </pc:sldMkLst>
      </pc:sldChg>
      <pc:sldChg chg="modSp mod">
        <pc:chgData name="Kathleen Snider-Belinski" userId="7b7f6f444275fd56" providerId="LiveId" clId="{62B60B73-0D03-4BE4-83C9-BDEAB6D47977}" dt="2024-04-14T17:51:56.088" v="4337" actId="20577"/>
        <pc:sldMkLst>
          <pc:docMk/>
          <pc:sldMk cId="1951841575" sldId="260"/>
        </pc:sldMkLst>
        <pc:spChg chg="mod">
          <ac:chgData name="Kathleen Snider-Belinski" userId="7b7f6f444275fd56" providerId="LiveId" clId="{62B60B73-0D03-4BE4-83C9-BDEAB6D47977}" dt="2024-04-14T17:51:56.088" v="4337" actId="20577"/>
          <ac:spMkLst>
            <pc:docMk/>
            <pc:sldMk cId="1951841575" sldId="260"/>
            <ac:spMk id="2" creationId="{6829DC94-E4CB-4E72-475C-007E8BC72DFC}"/>
          </ac:spMkLst>
        </pc:spChg>
        <pc:spChg chg="mod">
          <ac:chgData name="Kathleen Snider-Belinski" userId="7b7f6f444275fd56" providerId="LiveId" clId="{62B60B73-0D03-4BE4-83C9-BDEAB6D47977}" dt="2024-04-14T17:51:23.974" v="4327" actId="20577"/>
          <ac:spMkLst>
            <pc:docMk/>
            <pc:sldMk cId="1951841575" sldId="260"/>
            <ac:spMk id="3" creationId="{54DD86C2-872D-58BC-0DE5-FFD35D408523}"/>
          </ac:spMkLst>
        </pc:spChg>
      </pc:sldChg>
      <pc:sldChg chg="add del">
        <pc:chgData name="Kathleen Snider-Belinski" userId="7b7f6f444275fd56" providerId="LiveId" clId="{62B60B73-0D03-4BE4-83C9-BDEAB6D47977}" dt="2024-04-14T15:59:42.883" v="2621" actId="2696"/>
        <pc:sldMkLst>
          <pc:docMk/>
          <pc:sldMk cId="4238852834" sldId="260"/>
        </pc:sldMkLst>
      </pc:sldChg>
      <pc:sldChg chg="addSp delSp modSp add mod">
        <pc:chgData name="Kathleen Snider-Belinski" userId="7b7f6f444275fd56" providerId="LiveId" clId="{62B60B73-0D03-4BE4-83C9-BDEAB6D47977}" dt="2024-04-14T17:47:33.563" v="4255" actId="14100"/>
        <pc:sldMkLst>
          <pc:docMk/>
          <pc:sldMk cId="4215768101" sldId="261"/>
        </pc:sldMkLst>
        <pc:spChg chg="mod">
          <ac:chgData name="Kathleen Snider-Belinski" userId="7b7f6f444275fd56" providerId="LiveId" clId="{62B60B73-0D03-4BE4-83C9-BDEAB6D47977}" dt="2024-04-14T17:47:33.563" v="4255" actId="14100"/>
          <ac:spMkLst>
            <pc:docMk/>
            <pc:sldMk cId="4215768101" sldId="261"/>
            <ac:spMk id="2" creationId="{6829DC94-E4CB-4E72-475C-007E8BC72DFC}"/>
          </ac:spMkLst>
        </pc:spChg>
        <pc:spChg chg="mod">
          <ac:chgData name="Kathleen Snider-Belinski" userId="7b7f6f444275fd56" providerId="LiveId" clId="{62B60B73-0D03-4BE4-83C9-BDEAB6D47977}" dt="2024-04-14T17:47:27.716" v="4254" actId="14100"/>
          <ac:spMkLst>
            <pc:docMk/>
            <pc:sldMk cId="4215768101" sldId="261"/>
            <ac:spMk id="3" creationId="{54DD86C2-872D-58BC-0DE5-FFD35D408523}"/>
          </ac:spMkLst>
        </pc:spChg>
        <pc:spChg chg="add del mod">
          <ac:chgData name="Kathleen Snider-Belinski" userId="7b7f6f444275fd56" providerId="LiveId" clId="{62B60B73-0D03-4BE4-83C9-BDEAB6D47977}" dt="2024-04-14T15:41:05.905" v="1646" actId="478"/>
          <ac:spMkLst>
            <pc:docMk/>
            <pc:sldMk cId="4215768101" sldId="261"/>
            <ac:spMk id="5" creationId="{6B56E2ED-FA75-5480-3404-C12027E2928E}"/>
          </ac:spMkLst>
        </pc:spChg>
      </pc:sldChg>
      <pc:sldChg chg="modSp add mod">
        <pc:chgData name="Kathleen Snider-Belinski" userId="7b7f6f444275fd56" providerId="LiveId" clId="{62B60B73-0D03-4BE4-83C9-BDEAB6D47977}" dt="2024-04-14T17:49:43.087" v="4302" actId="14100"/>
        <pc:sldMkLst>
          <pc:docMk/>
          <pc:sldMk cId="1450301168" sldId="262"/>
        </pc:sldMkLst>
        <pc:spChg chg="mod">
          <ac:chgData name="Kathleen Snider-Belinski" userId="7b7f6f444275fd56" providerId="LiveId" clId="{62B60B73-0D03-4BE4-83C9-BDEAB6D47977}" dt="2024-04-14T17:47:54.222" v="4267" actId="20577"/>
          <ac:spMkLst>
            <pc:docMk/>
            <pc:sldMk cId="1450301168" sldId="262"/>
            <ac:spMk id="2" creationId="{6829DC94-E4CB-4E72-475C-007E8BC72DFC}"/>
          </ac:spMkLst>
        </pc:spChg>
        <pc:spChg chg="mod">
          <ac:chgData name="Kathleen Snider-Belinski" userId="7b7f6f444275fd56" providerId="LiveId" clId="{62B60B73-0D03-4BE4-83C9-BDEAB6D47977}" dt="2024-04-14T17:49:43.087" v="4302" actId="14100"/>
          <ac:spMkLst>
            <pc:docMk/>
            <pc:sldMk cId="1450301168" sldId="262"/>
            <ac:spMk id="3" creationId="{54DD86C2-872D-58BC-0DE5-FFD35D408523}"/>
          </ac:spMkLst>
        </pc:spChg>
      </pc:sldChg>
      <pc:sldChg chg="modSp add del mod">
        <pc:chgData name="Kathleen Snider-Belinski" userId="7b7f6f444275fd56" providerId="LiveId" clId="{62B60B73-0D03-4BE4-83C9-BDEAB6D47977}" dt="2024-04-14T15:40:01.129" v="1639"/>
        <pc:sldMkLst>
          <pc:docMk/>
          <pc:sldMk cId="983540422" sldId="263"/>
        </pc:sldMkLst>
        <pc:spChg chg="mod">
          <ac:chgData name="Kathleen Snider-Belinski" userId="7b7f6f444275fd56" providerId="LiveId" clId="{62B60B73-0D03-4BE4-83C9-BDEAB6D47977}" dt="2024-04-14T15:40:00.703" v="1638" actId="20577"/>
          <ac:spMkLst>
            <pc:docMk/>
            <pc:sldMk cId="983540422" sldId="263"/>
            <ac:spMk id="2" creationId="{6829DC94-E4CB-4E72-475C-007E8BC72DFC}"/>
          </ac:spMkLst>
        </pc:spChg>
      </pc:sldChg>
      <pc:sldChg chg="delSp modSp add mod">
        <pc:chgData name="Kathleen Snider-Belinski" userId="7b7f6f444275fd56" providerId="LiveId" clId="{62B60B73-0D03-4BE4-83C9-BDEAB6D47977}" dt="2024-04-14T17:47:13.688" v="4253" actId="20577"/>
        <pc:sldMkLst>
          <pc:docMk/>
          <pc:sldMk cId="1211813291" sldId="263"/>
        </pc:sldMkLst>
        <pc:spChg chg="mod">
          <ac:chgData name="Kathleen Snider-Belinski" userId="7b7f6f444275fd56" providerId="LiveId" clId="{62B60B73-0D03-4BE4-83C9-BDEAB6D47977}" dt="2024-04-14T15:41:42.434" v="1672" actId="20577"/>
          <ac:spMkLst>
            <pc:docMk/>
            <pc:sldMk cId="1211813291" sldId="263"/>
            <ac:spMk id="2" creationId="{6829DC94-E4CB-4E72-475C-007E8BC72DFC}"/>
          </ac:spMkLst>
        </pc:spChg>
        <pc:spChg chg="mod">
          <ac:chgData name="Kathleen Snider-Belinski" userId="7b7f6f444275fd56" providerId="LiveId" clId="{62B60B73-0D03-4BE4-83C9-BDEAB6D47977}" dt="2024-04-14T17:47:13.688" v="4253" actId="20577"/>
          <ac:spMkLst>
            <pc:docMk/>
            <pc:sldMk cId="1211813291" sldId="263"/>
            <ac:spMk id="3" creationId="{54DD86C2-872D-58BC-0DE5-FFD35D408523}"/>
          </ac:spMkLst>
        </pc:spChg>
        <pc:spChg chg="del mod">
          <ac:chgData name="Kathleen Snider-Belinski" userId="7b7f6f444275fd56" providerId="LiveId" clId="{62B60B73-0D03-4BE4-83C9-BDEAB6D47977}" dt="2024-04-14T15:43:18.938" v="1772" actId="478"/>
          <ac:spMkLst>
            <pc:docMk/>
            <pc:sldMk cId="1211813291" sldId="263"/>
            <ac:spMk id="5" creationId="{6B56E2ED-FA75-5480-3404-C12027E2928E}"/>
          </ac:spMkLst>
        </pc:spChg>
      </pc:sldChg>
      <pc:sldChg chg="add del">
        <pc:chgData name="Kathleen Snider-Belinski" userId="7b7f6f444275fd56" providerId="LiveId" clId="{62B60B73-0D03-4BE4-83C9-BDEAB6D47977}" dt="2024-04-14T15:39:53.392" v="1632"/>
        <pc:sldMkLst>
          <pc:docMk/>
          <pc:sldMk cId="2288874040" sldId="264"/>
        </pc:sldMkLst>
      </pc:sldChg>
      <pc:sldChg chg="addSp delSp modSp add mod modAnim modNotesTx">
        <pc:chgData name="Kathleen Snider-Belinski" userId="7b7f6f444275fd56" providerId="LiveId" clId="{62B60B73-0D03-4BE4-83C9-BDEAB6D47977}" dt="2024-04-14T17:57:03.770" v="4414"/>
        <pc:sldMkLst>
          <pc:docMk/>
          <pc:sldMk cId="2479401664" sldId="264"/>
        </pc:sldMkLst>
        <pc:spChg chg="mod">
          <ac:chgData name="Kathleen Snider-Belinski" userId="7b7f6f444275fd56" providerId="LiveId" clId="{62B60B73-0D03-4BE4-83C9-BDEAB6D47977}" dt="2024-04-14T17:55:05.726" v="4406" actId="27636"/>
          <ac:spMkLst>
            <pc:docMk/>
            <pc:sldMk cId="2479401664" sldId="264"/>
            <ac:spMk id="2" creationId="{6829DC94-E4CB-4E72-475C-007E8BC72DFC}"/>
          </ac:spMkLst>
        </pc:spChg>
        <pc:spChg chg="mod">
          <ac:chgData name="Kathleen Snider-Belinski" userId="7b7f6f444275fd56" providerId="LiveId" clId="{62B60B73-0D03-4BE4-83C9-BDEAB6D47977}" dt="2024-04-14T17:55:23.966" v="4408" actId="14100"/>
          <ac:spMkLst>
            <pc:docMk/>
            <pc:sldMk cId="2479401664" sldId="264"/>
            <ac:spMk id="3" creationId="{54DD86C2-872D-58BC-0DE5-FFD35D408523}"/>
          </ac:spMkLst>
        </pc:spChg>
        <pc:picChg chg="del">
          <ac:chgData name="Kathleen Snider-Belinski" userId="7b7f6f444275fd56" providerId="LiveId" clId="{62B60B73-0D03-4BE4-83C9-BDEAB6D47977}" dt="2024-04-14T16:46:33.700" v="2981" actId="478"/>
          <ac:picMkLst>
            <pc:docMk/>
            <pc:sldMk cId="2479401664" sldId="264"/>
            <ac:picMk id="7" creationId="{F60ED8BD-ACB6-ED12-1A67-292319FFE5FF}"/>
          </ac:picMkLst>
        </pc:picChg>
        <pc:picChg chg="add mod">
          <ac:chgData name="Kathleen Snider-Belinski" userId="7b7f6f444275fd56" providerId="LiveId" clId="{62B60B73-0D03-4BE4-83C9-BDEAB6D47977}" dt="2024-04-14T17:55:27.357" v="4409" actId="1076"/>
          <ac:picMkLst>
            <pc:docMk/>
            <pc:sldMk cId="2479401664" sldId="264"/>
            <ac:picMk id="8" creationId="{B39ADB71-0E28-B76E-53B1-1618A7E8053A}"/>
          </ac:picMkLst>
        </pc:picChg>
      </pc:sldChg>
      <pc:sldChg chg="addSp delSp modSp add mod">
        <pc:chgData name="Kathleen Snider-Belinski" userId="7b7f6f444275fd56" providerId="LiveId" clId="{62B60B73-0D03-4BE4-83C9-BDEAB6D47977}" dt="2024-04-14T17:58:51.970" v="4419" actId="20577"/>
        <pc:sldMkLst>
          <pc:docMk/>
          <pc:sldMk cId="253702928" sldId="265"/>
        </pc:sldMkLst>
        <pc:spChg chg="mod">
          <ac:chgData name="Kathleen Snider-Belinski" userId="7b7f6f444275fd56" providerId="LiveId" clId="{62B60B73-0D03-4BE4-83C9-BDEAB6D47977}" dt="2024-04-14T17:58:51.970" v="4419" actId="20577"/>
          <ac:spMkLst>
            <pc:docMk/>
            <pc:sldMk cId="253702928" sldId="265"/>
            <ac:spMk id="2" creationId="{6829DC94-E4CB-4E72-475C-007E8BC72DFC}"/>
          </ac:spMkLst>
        </pc:spChg>
        <pc:spChg chg="mod">
          <ac:chgData name="Kathleen Snider-Belinski" userId="7b7f6f444275fd56" providerId="LiveId" clId="{62B60B73-0D03-4BE4-83C9-BDEAB6D47977}" dt="2024-04-14T16:57:53.118" v="3172" actId="20577"/>
          <ac:spMkLst>
            <pc:docMk/>
            <pc:sldMk cId="253702928" sldId="265"/>
            <ac:spMk id="3" creationId="{54DD86C2-872D-58BC-0DE5-FFD35D408523}"/>
          </ac:spMkLst>
        </pc:spChg>
        <pc:picChg chg="add mod">
          <ac:chgData name="Kathleen Snider-Belinski" userId="7b7f6f444275fd56" providerId="LiveId" clId="{62B60B73-0D03-4BE4-83C9-BDEAB6D47977}" dt="2024-04-14T16:57:33.221" v="3164" actId="1076"/>
          <ac:picMkLst>
            <pc:docMk/>
            <pc:sldMk cId="253702928" sldId="265"/>
            <ac:picMk id="5" creationId="{F866FAB1-0BBB-EAF4-16C8-36A9C1F043E6}"/>
          </ac:picMkLst>
        </pc:picChg>
        <pc:picChg chg="del">
          <ac:chgData name="Kathleen Snider-Belinski" userId="7b7f6f444275fd56" providerId="LiveId" clId="{62B60B73-0D03-4BE4-83C9-BDEAB6D47977}" dt="2024-04-14T16:55:36.973" v="3035" actId="478"/>
          <ac:picMkLst>
            <pc:docMk/>
            <pc:sldMk cId="253702928" sldId="265"/>
            <ac:picMk id="8" creationId="{B39ADB71-0E28-B76E-53B1-1618A7E8053A}"/>
          </ac:picMkLst>
        </pc:picChg>
      </pc:sldChg>
      <pc:sldChg chg="add del">
        <pc:chgData name="Kathleen Snider-Belinski" userId="7b7f6f444275fd56" providerId="LiveId" clId="{62B60B73-0D03-4BE4-83C9-BDEAB6D47977}" dt="2024-04-14T16:46:08.670" v="2978"/>
        <pc:sldMkLst>
          <pc:docMk/>
          <pc:sldMk cId="3573788684" sldId="265"/>
        </pc:sldMkLst>
      </pc:sldChg>
      <pc:sldChg chg="addSp delSp modSp add mod">
        <pc:chgData name="Kathleen Snider-Belinski" userId="7b7f6f444275fd56" providerId="LiveId" clId="{62B60B73-0D03-4BE4-83C9-BDEAB6D47977}" dt="2024-04-14T17:26:41.895" v="4125" actId="20577"/>
        <pc:sldMkLst>
          <pc:docMk/>
          <pc:sldMk cId="2441087278" sldId="266"/>
        </pc:sldMkLst>
        <pc:spChg chg="mod">
          <ac:chgData name="Kathleen Snider-Belinski" userId="7b7f6f444275fd56" providerId="LiveId" clId="{62B60B73-0D03-4BE4-83C9-BDEAB6D47977}" dt="2024-04-14T17:26:29.019" v="4082" actId="20577"/>
          <ac:spMkLst>
            <pc:docMk/>
            <pc:sldMk cId="2441087278" sldId="266"/>
            <ac:spMk id="2" creationId="{6829DC94-E4CB-4E72-475C-007E8BC72DFC}"/>
          </ac:spMkLst>
        </pc:spChg>
        <pc:spChg chg="mod">
          <ac:chgData name="Kathleen Snider-Belinski" userId="7b7f6f444275fd56" providerId="LiveId" clId="{62B60B73-0D03-4BE4-83C9-BDEAB6D47977}" dt="2024-04-14T17:26:41.895" v="4125" actId="20577"/>
          <ac:spMkLst>
            <pc:docMk/>
            <pc:sldMk cId="2441087278" sldId="266"/>
            <ac:spMk id="3" creationId="{54DD86C2-872D-58BC-0DE5-FFD35D408523}"/>
          </ac:spMkLst>
        </pc:spChg>
        <pc:spChg chg="add del mod">
          <ac:chgData name="Kathleen Snider-Belinski" userId="7b7f6f444275fd56" providerId="LiveId" clId="{62B60B73-0D03-4BE4-83C9-BDEAB6D47977}" dt="2024-04-14T17:25:44.191" v="4064" actId="478"/>
          <ac:spMkLst>
            <pc:docMk/>
            <pc:sldMk cId="2441087278" sldId="266"/>
            <ac:spMk id="5" creationId="{4C50BA5A-73D9-199C-4FDA-AB16B965F0E1}"/>
          </ac:spMkLst>
        </pc:spChg>
        <pc:picChg chg="add del mod">
          <ac:chgData name="Kathleen Snider-Belinski" userId="7b7f6f444275fd56" providerId="LiveId" clId="{62B60B73-0D03-4BE4-83C9-BDEAB6D47977}" dt="2024-04-14T17:25:44.191" v="4064" actId="478"/>
          <ac:picMkLst>
            <pc:docMk/>
            <pc:sldMk cId="2441087278" sldId="266"/>
            <ac:picMk id="4" creationId="{25F1B774-6D46-B00F-1F09-AFA7F7D88104}"/>
          </ac:picMkLst>
        </pc:picChg>
        <pc:picChg chg="del">
          <ac:chgData name="Kathleen Snider-Belinski" userId="7b7f6f444275fd56" providerId="LiveId" clId="{62B60B73-0D03-4BE4-83C9-BDEAB6D47977}" dt="2024-04-14T16:58:58.315" v="3181" actId="478"/>
          <ac:picMkLst>
            <pc:docMk/>
            <pc:sldMk cId="2441087278" sldId="266"/>
            <ac:picMk id="5" creationId="{F866FAB1-0BBB-EAF4-16C8-36A9C1F043E6}"/>
          </ac:picMkLst>
        </pc:picChg>
        <pc:picChg chg="add del mod">
          <ac:chgData name="Kathleen Snider-Belinski" userId="7b7f6f444275fd56" providerId="LiveId" clId="{62B60B73-0D03-4BE4-83C9-BDEAB6D47977}" dt="2024-04-14T17:25:46.365" v="4065" actId="478"/>
          <ac:picMkLst>
            <pc:docMk/>
            <pc:sldMk cId="2441087278" sldId="266"/>
            <ac:picMk id="6" creationId="{EBF47700-DEAC-BA20-1C42-DCC13A0FF710}"/>
          </ac:picMkLst>
        </pc:picChg>
        <pc:picChg chg="add mod">
          <ac:chgData name="Kathleen Snider-Belinski" userId="7b7f6f444275fd56" providerId="LiveId" clId="{62B60B73-0D03-4BE4-83C9-BDEAB6D47977}" dt="2024-04-14T17:04:07.055" v="3260"/>
          <ac:picMkLst>
            <pc:docMk/>
            <pc:sldMk cId="2441087278" sldId="266"/>
            <ac:picMk id="7" creationId="{EBF47700-DEAC-BA20-1C42-DCC13A0FF710}"/>
          </ac:picMkLst>
        </pc:picChg>
      </pc:sldChg>
      <pc:sldChg chg="addSp delSp modSp add mod ord">
        <pc:chgData name="Kathleen Snider-Belinski" userId="7b7f6f444275fd56" providerId="LiveId" clId="{62B60B73-0D03-4BE4-83C9-BDEAB6D47977}" dt="2024-04-14T18:00:46.846" v="4426"/>
        <pc:sldMkLst>
          <pc:docMk/>
          <pc:sldMk cId="754611734" sldId="267"/>
        </pc:sldMkLst>
        <pc:spChg chg="del">
          <ac:chgData name="Kathleen Snider-Belinski" userId="7b7f6f444275fd56" providerId="LiveId" clId="{62B60B73-0D03-4BE4-83C9-BDEAB6D47977}" dt="2024-04-14T17:04:17.400" v="3262" actId="478"/>
          <ac:spMkLst>
            <pc:docMk/>
            <pc:sldMk cId="754611734" sldId="267"/>
            <ac:spMk id="5" creationId="{4C50BA5A-73D9-199C-4FDA-AB16B965F0E1}"/>
          </ac:spMkLst>
        </pc:spChg>
        <pc:spChg chg="add mod">
          <ac:chgData name="Kathleen Snider-Belinski" userId="7b7f6f444275fd56" providerId="LiveId" clId="{62B60B73-0D03-4BE4-83C9-BDEAB6D47977}" dt="2024-04-14T17:09:11.271" v="3530" actId="20577"/>
          <ac:spMkLst>
            <pc:docMk/>
            <pc:sldMk cId="754611734" sldId="267"/>
            <ac:spMk id="7" creationId="{5EB63B75-EDFA-C70F-F21C-0E888EFD3AFD}"/>
          </ac:spMkLst>
        </pc:spChg>
        <pc:picChg chg="del">
          <ac:chgData name="Kathleen Snider-Belinski" userId="7b7f6f444275fd56" providerId="LiveId" clId="{62B60B73-0D03-4BE4-83C9-BDEAB6D47977}" dt="2024-04-14T17:04:17.400" v="3262" actId="478"/>
          <ac:picMkLst>
            <pc:docMk/>
            <pc:sldMk cId="754611734" sldId="267"/>
            <ac:picMk id="4" creationId="{25F1B774-6D46-B00F-1F09-AFA7F7D88104}"/>
          </ac:picMkLst>
        </pc:picChg>
        <pc:picChg chg="del">
          <ac:chgData name="Kathleen Snider-Belinski" userId="7b7f6f444275fd56" providerId="LiveId" clId="{62B60B73-0D03-4BE4-83C9-BDEAB6D47977}" dt="2024-04-14T17:04:20.075" v="3263" actId="478"/>
          <ac:picMkLst>
            <pc:docMk/>
            <pc:sldMk cId="754611734" sldId="267"/>
            <ac:picMk id="6" creationId="{EBF47700-DEAC-BA20-1C42-DCC13A0FF710}"/>
          </ac:picMkLst>
        </pc:picChg>
        <pc:picChg chg="add mod">
          <ac:chgData name="Kathleen Snider-Belinski" userId="7b7f6f444275fd56" providerId="LiveId" clId="{62B60B73-0D03-4BE4-83C9-BDEAB6D47977}" dt="2024-04-14T17:07:27.005" v="3427" actId="1076"/>
          <ac:picMkLst>
            <pc:docMk/>
            <pc:sldMk cId="754611734" sldId="267"/>
            <ac:picMk id="8" creationId="{BF785A4C-450C-7FA7-7485-20F30C95ED09}"/>
          </ac:picMkLst>
        </pc:picChg>
      </pc:sldChg>
      <pc:sldChg chg="addSp delSp modSp add mod ord">
        <pc:chgData name="Kathleen Snider-Belinski" userId="7b7f6f444275fd56" providerId="LiveId" clId="{62B60B73-0D03-4BE4-83C9-BDEAB6D47977}" dt="2024-04-14T18:00:50.607" v="4428"/>
        <pc:sldMkLst>
          <pc:docMk/>
          <pc:sldMk cId="1148307016" sldId="268"/>
        </pc:sldMkLst>
        <pc:spChg chg="mod">
          <ac:chgData name="Kathleen Snider-Belinski" userId="7b7f6f444275fd56" providerId="LiveId" clId="{62B60B73-0D03-4BE4-83C9-BDEAB6D47977}" dt="2024-04-14T17:40:15.147" v="4178" actId="1076"/>
          <ac:spMkLst>
            <pc:docMk/>
            <pc:sldMk cId="1148307016" sldId="268"/>
            <ac:spMk id="2" creationId="{6829DC94-E4CB-4E72-475C-007E8BC72DFC}"/>
          </ac:spMkLst>
        </pc:spChg>
        <pc:spChg chg="add mod">
          <ac:chgData name="Kathleen Snider-Belinski" userId="7b7f6f444275fd56" providerId="LiveId" clId="{62B60B73-0D03-4BE4-83C9-BDEAB6D47977}" dt="2024-04-14T17:21:26.640" v="4003" actId="20577"/>
          <ac:spMkLst>
            <pc:docMk/>
            <pc:sldMk cId="1148307016" sldId="268"/>
            <ac:spMk id="5" creationId="{779D5EDF-586F-2E12-152F-345A79C768ED}"/>
          </ac:spMkLst>
        </pc:spChg>
        <pc:spChg chg="mod">
          <ac:chgData name="Kathleen Snider-Belinski" userId="7b7f6f444275fd56" providerId="LiveId" clId="{62B60B73-0D03-4BE4-83C9-BDEAB6D47977}" dt="2024-04-14T17:40:10.864" v="4177" actId="14100"/>
          <ac:spMkLst>
            <pc:docMk/>
            <pc:sldMk cId="1148307016" sldId="268"/>
            <ac:spMk id="7" creationId="{5EB63B75-EDFA-C70F-F21C-0E888EFD3AFD}"/>
          </ac:spMkLst>
        </pc:spChg>
        <pc:picChg chg="add mod">
          <ac:chgData name="Kathleen Snider-Belinski" userId="7b7f6f444275fd56" providerId="LiveId" clId="{62B60B73-0D03-4BE4-83C9-BDEAB6D47977}" dt="2024-04-14T17:40:21.036" v="4179" actId="1076"/>
          <ac:picMkLst>
            <pc:docMk/>
            <pc:sldMk cId="1148307016" sldId="268"/>
            <ac:picMk id="4" creationId="{8A16B993-CB5D-6FCC-53E5-A5BC2A86B76B}"/>
          </ac:picMkLst>
        </pc:picChg>
        <pc:picChg chg="del">
          <ac:chgData name="Kathleen Snider-Belinski" userId="7b7f6f444275fd56" providerId="LiveId" clId="{62B60B73-0D03-4BE4-83C9-BDEAB6D47977}" dt="2024-04-14T17:16:42.037" v="3533" actId="478"/>
          <ac:picMkLst>
            <pc:docMk/>
            <pc:sldMk cId="1148307016" sldId="268"/>
            <ac:picMk id="8" creationId="{BF785A4C-450C-7FA7-7485-20F30C95ED09}"/>
          </ac:picMkLst>
        </pc:picChg>
      </pc:sldChg>
      <pc:sldChg chg="add del">
        <pc:chgData name="Kathleen Snider-Belinski" userId="7b7f6f444275fd56" providerId="LiveId" clId="{62B60B73-0D03-4BE4-83C9-BDEAB6D47977}" dt="2024-04-14T17:04:42.405" v="3265" actId="2696"/>
        <pc:sldMkLst>
          <pc:docMk/>
          <pc:sldMk cId="2720339820" sldId="268"/>
        </pc:sldMkLst>
      </pc:sldChg>
      <pc:sldChg chg="add ord modAnim">
        <pc:chgData name="Kathleen Snider-Belinski" userId="7b7f6f444275fd56" providerId="LiveId" clId="{62B60B73-0D03-4BE4-83C9-BDEAB6D47977}" dt="2024-04-14T18:00:42.437" v="4424"/>
        <pc:sldMkLst>
          <pc:docMk/>
          <pc:sldMk cId="1239541569" sldId="269"/>
        </pc:sldMkLst>
      </pc:sldChg>
      <pc:sldChg chg="delSp add del mod">
        <pc:chgData name="Kathleen Snider-Belinski" userId="7b7f6f444275fd56" providerId="LiveId" clId="{62B60B73-0D03-4BE4-83C9-BDEAB6D47977}" dt="2024-04-14T17:44:49.315" v="4229" actId="47"/>
        <pc:sldMkLst>
          <pc:docMk/>
          <pc:sldMk cId="3508593307" sldId="270"/>
        </pc:sldMkLst>
        <pc:spChg chg="del">
          <ac:chgData name="Kathleen Snider-Belinski" userId="7b7f6f444275fd56" providerId="LiveId" clId="{62B60B73-0D03-4BE4-83C9-BDEAB6D47977}" dt="2024-04-14T17:26:57.853" v="4127" actId="478"/>
          <ac:spMkLst>
            <pc:docMk/>
            <pc:sldMk cId="3508593307" sldId="270"/>
            <ac:spMk id="5" creationId="{4C50BA5A-73D9-199C-4FDA-AB16B965F0E1}"/>
          </ac:spMkLst>
        </pc:spChg>
        <pc:picChg chg="del">
          <ac:chgData name="Kathleen Snider-Belinski" userId="7b7f6f444275fd56" providerId="LiveId" clId="{62B60B73-0D03-4BE4-83C9-BDEAB6D47977}" dt="2024-04-14T17:26:57.853" v="4127" actId="478"/>
          <ac:picMkLst>
            <pc:docMk/>
            <pc:sldMk cId="3508593307" sldId="270"/>
            <ac:picMk id="4" creationId="{25F1B774-6D46-B00F-1F09-AFA7F7D88104}"/>
          </ac:picMkLst>
        </pc:picChg>
        <pc:picChg chg="del">
          <ac:chgData name="Kathleen Snider-Belinski" userId="7b7f6f444275fd56" providerId="LiveId" clId="{62B60B73-0D03-4BE4-83C9-BDEAB6D47977}" dt="2024-04-14T17:27:00.541" v="4128" actId="478"/>
          <ac:picMkLst>
            <pc:docMk/>
            <pc:sldMk cId="3508593307" sldId="270"/>
            <ac:picMk id="6" creationId="{EBF47700-DEAC-BA20-1C42-DCC13A0FF710}"/>
          </ac:picMkLst>
        </pc:picChg>
      </pc:sldChg>
      <pc:sldChg chg="addSp delSp modSp mod ord">
        <pc:chgData name="Kathleen Snider-Belinski" userId="7b7f6f444275fd56" providerId="LiveId" clId="{62B60B73-0D03-4BE4-83C9-BDEAB6D47977}" dt="2024-04-14T18:14:12.573" v="4768" actId="113"/>
        <pc:sldMkLst>
          <pc:docMk/>
          <pc:sldMk cId="1183345673" sldId="271"/>
        </pc:sldMkLst>
        <pc:spChg chg="mod">
          <ac:chgData name="Kathleen Snider-Belinski" userId="7b7f6f444275fd56" providerId="LiveId" clId="{62B60B73-0D03-4BE4-83C9-BDEAB6D47977}" dt="2024-04-14T18:14:12.573" v="4768" actId="113"/>
          <ac:spMkLst>
            <pc:docMk/>
            <pc:sldMk cId="1183345673" sldId="271"/>
            <ac:spMk id="2" creationId="{AD948B88-2FB0-ECCA-49C9-991F95A3991E}"/>
          </ac:spMkLst>
        </pc:spChg>
        <pc:spChg chg="add mod">
          <ac:chgData name="Kathleen Snider-Belinski" userId="7b7f6f444275fd56" providerId="LiveId" clId="{62B60B73-0D03-4BE4-83C9-BDEAB6D47977}" dt="2024-04-14T17:44:02.966" v="4228" actId="6549"/>
          <ac:spMkLst>
            <pc:docMk/>
            <pc:sldMk cId="1183345673" sldId="271"/>
            <ac:spMk id="3" creationId="{84C74E56-2B97-0834-3B64-E5CBE86AB339}"/>
          </ac:spMkLst>
        </pc:spChg>
        <pc:spChg chg="del mod">
          <ac:chgData name="Kathleen Snider-Belinski" userId="7b7f6f444275fd56" providerId="LiveId" clId="{62B60B73-0D03-4BE4-83C9-BDEAB6D47977}" dt="2024-04-14T17:38:31.863" v="4158" actId="478"/>
          <ac:spMkLst>
            <pc:docMk/>
            <pc:sldMk cId="1183345673" sldId="271"/>
            <ac:spMk id="20" creationId="{EBC166A5-9009-857F-0012-6227850BDB5E}"/>
          </ac:spMkLst>
        </pc:spChg>
      </pc:sldChg>
      <pc:sldChg chg="addSp delSp modSp add mod setBg modAnim">
        <pc:chgData name="Kathleen Snider-Belinski" userId="7b7f6f444275fd56" providerId="LiveId" clId="{62B60B73-0D03-4BE4-83C9-BDEAB6D47977}" dt="2024-04-14T18:13:18.049" v="4767" actId="1076"/>
        <pc:sldMkLst>
          <pc:docMk/>
          <pc:sldMk cId="2146991539" sldId="272"/>
        </pc:sldMkLst>
        <pc:spChg chg="mod">
          <ac:chgData name="Kathleen Snider-Belinski" userId="7b7f6f444275fd56" providerId="LiveId" clId="{62B60B73-0D03-4BE4-83C9-BDEAB6D47977}" dt="2024-04-14T18:11:49.840" v="4757" actId="108"/>
          <ac:spMkLst>
            <pc:docMk/>
            <pc:sldMk cId="2146991539" sldId="272"/>
            <ac:spMk id="2" creationId="{6829DC94-E4CB-4E72-475C-007E8BC72DFC}"/>
          </ac:spMkLst>
        </pc:spChg>
        <pc:spChg chg="add del mod">
          <ac:chgData name="Kathleen Snider-Belinski" userId="7b7f6f444275fd56" providerId="LiveId" clId="{62B60B73-0D03-4BE4-83C9-BDEAB6D47977}" dt="2024-04-14T18:12:00.091" v="4758" actId="108"/>
          <ac:spMkLst>
            <pc:docMk/>
            <pc:sldMk cId="2146991539" sldId="272"/>
            <ac:spMk id="3" creationId="{54DD86C2-872D-58BC-0DE5-FFD35D408523}"/>
          </ac:spMkLst>
        </pc:spChg>
        <pc:spChg chg="add del">
          <ac:chgData name="Kathleen Snider-Belinski" userId="7b7f6f444275fd56" providerId="LiveId" clId="{62B60B73-0D03-4BE4-83C9-BDEAB6D47977}" dt="2024-04-14T18:08:46.814" v="4710" actId="478"/>
          <ac:spMkLst>
            <pc:docMk/>
            <pc:sldMk cId="2146991539" sldId="272"/>
            <ac:spMk id="4" creationId="{3E543E29-40B5-E857-1D81-39DD16AA0907}"/>
          </ac:spMkLst>
        </pc:spChg>
        <pc:spChg chg="add del mod">
          <ac:chgData name="Kathleen Snider-Belinski" userId="7b7f6f444275fd56" providerId="LiveId" clId="{62B60B73-0D03-4BE4-83C9-BDEAB6D47977}" dt="2024-04-14T18:08:46.341" v="4709"/>
          <ac:spMkLst>
            <pc:docMk/>
            <pc:sldMk cId="2146991539" sldId="272"/>
            <ac:spMk id="5" creationId="{9E14E2C6-D49B-C72F-44FE-A85585F10C3B}"/>
          </ac:spMkLst>
        </pc:spChg>
        <pc:spChg chg="add mod">
          <ac:chgData name="Kathleen Snider-Belinski" userId="7b7f6f444275fd56" providerId="LiveId" clId="{62B60B73-0D03-4BE4-83C9-BDEAB6D47977}" dt="2024-04-14T18:08:46.341" v="4709"/>
          <ac:spMkLst>
            <pc:docMk/>
            <pc:sldMk cId="2146991539" sldId="272"/>
            <ac:spMk id="6" creationId="{B685FE8A-AA76-B7F6-F9E5-5E53906EBB6C}"/>
          </ac:spMkLst>
        </pc:spChg>
        <pc:spChg chg="add">
          <ac:chgData name="Kathleen Snider-Belinski" userId="7b7f6f444275fd56" providerId="LiveId" clId="{62B60B73-0D03-4BE4-83C9-BDEAB6D47977}" dt="2024-04-14T18:11:35.676" v="4756" actId="26606"/>
          <ac:spMkLst>
            <pc:docMk/>
            <pc:sldMk cId="2146991539" sldId="272"/>
            <ac:spMk id="13" creationId="{327D73B4-9F5C-4A64-A179-51B9500CB8B5}"/>
          </ac:spMkLst>
        </pc:spChg>
        <pc:spChg chg="add">
          <ac:chgData name="Kathleen Snider-Belinski" userId="7b7f6f444275fd56" providerId="LiveId" clId="{62B60B73-0D03-4BE4-83C9-BDEAB6D47977}" dt="2024-04-14T18:11:35.676" v="4756" actId="26606"/>
          <ac:spMkLst>
            <pc:docMk/>
            <pc:sldMk cId="2146991539" sldId="272"/>
            <ac:spMk id="15" creationId="{C1F06963-6374-4B48-844F-071A9BAAAE02}"/>
          </ac:spMkLst>
        </pc:spChg>
        <pc:spChg chg="add">
          <ac:chgData name="Kathleen Snider-Belinski" userId="7b7f6f444275fd56" providerId="LiveId" clId="{62B60B73-0D03-4BE4-83C9-BDEAB6D47977}" dt="2024-04-14T18:11:35.676" v="4756" actId="26606"/>
          <ac:spMkLst>
            <pc:docMk/>
            <pc:sldMk cId="2146991539" sldId="272"/>
            <ac:spMk id="17" creationId="{6CB927A4-E432-4310-9CD5-E89FF5063179}"/>
          </ac:spMkLst>
        </pc:spChg>
        <pc:spChg chg="add">
          <ac:chgData name="Kathleen Snider-Belinski" userId="7b7f6f444275fd56" providerId="LiveId" clId="{62B60B73-0D03-4BE4-83C9-BDEAB6D47977}" dt="2024-04-14T18:11:35.676" v="4756" actId="26606"/>
          <ac:spMkLst>
            <pc:docMk/>
            <pc:sldMk cId="2146991539" sldId="272"/>
            <ac:spMk id="19" creationId="{1453BF6C-B012-48B7-B4E8-6D7AC7C27D02}"/>
          </ac:spMkLst>
        </pc:spChg>
        <pc:spChg chg="add">
          <ac:chgData name="Kathleen Snider-Belinski" userId="7b7f6f444275fd56" providerId="LiveId" clId="{62B60B73-0D03-4BE4-83C9-BDEAB6D47977}" dt="2024-04-14T18:11:35.676" v="4756" actId="26606"/>
          <ac:spMkLst>
            <pc:docMk/>
            <pc:sldMk cId="2146991539" sldId="272"/>
            <ac:spMk id="21" creationId="{E3020543-B24B-4EC4-8FFC-8DD88EEA91A8}"/>
          </ac:spMkLst>
        </pc:spChg>
        <pc:picChg chg="add mod ord">
          <ac:chgData name="Kathleen Snider-Belinski" userId="7b7f6f444275fd56" providerId="LiveId" clId="{62B60B73-0D03-4BE4-83C9-BDEAB6D47977}" dt="2024-04-14T18:13:18.049" v="4767" actId="1076"/>
          <ac:picMkLst>
            <pc:docMk/>
            <pc:sldMk cId="2146991539" sldId="272"/>
            <ac:picMk id="8" creationId="{2A18442C-71E9-43A0-5530-CF15EA40C082}"/>
          </ac:picMkLst>
        </pc:picChg>
        <pc:cxnChg chg="add">
          <ac:chgData name="Kathleen Snider-Belinski" userId="7b7f6f444275fd56" providerId="LiveId" clId="{62B60B73-0D03-4BE4-83C9-BDEAB6D47977}" dt="2024-04-14T18:11:35.676" v="4756" actId="26606"/>
          <ac:cxnSpMkLst>
            <pc:docMk/>
            <pc:sldMk cId="2146991539" sldId="272"/>
            <ac:cxnSpMk id="23" creationId="{C49DA8F6-BCC1-4447-B54C-57856834B94B}"/>
          </ac:cxnSpMkLst>
        </pc:cxnChg>
      </pc:sldChg>
      <pc:sldChg chg="add del">
        <pc:chgData name="Kathleen Snider-Belinski" userId="7b7f6f444275fd56" providerId="LiveId" clId="{62B60B73-0D03-4BE4-83C9-BDEAB6D47977}" dt="2024-04-14T17:40:30.171" v="4180" actId="2696"/>
        <pc:sldMkLst>
          <pc:docMk/>
          <pc:sldMk cId="3293670990" sldId="272"/>
        </pc:sldMkLst>
      </pc:sldChg>
      <pc:sldChg chg="addSp modSp add mod setBg">
        <pc:chgData name="Kathleen Snider-Belinski" userId="7b7f6f444275fd56" providerId="LiveId" clId="{62B60B73-0D03-4BE4-83C9-BDEAB6D47977}" dt="2024-04-14T18:20:53.935" v="5170" actId="20577"/>
        <pc:sldMkLst>
          <pc:docMk/>
          <pc:sldMk cId="4201165942" sldId="273"/>
        </pc:sldMkLst>
        <pc:spChg chg="mod">
          <ac:chgData name="Kathleen Snider-Belinski" userId="7b7f6f444275fd56" providerId="LiveId" clId="{62B60B73-0D03-4BE4-83C9-BDEAB6D47977}" dt="2024-04-14T18:20:10.151" v="5144" actId="108"/>
          <ac:spMkLst>
            <pc:docMk/>
            <pc:sldMk cId="4201165942" sldId="273"/>
            <ac:spMk id="2" creationId="{6829DC94-E4CB-4E72-475C-007E8BC72DFC}"/>
          </ac:spMkLst>
        </pc:spChg>
        <pc:spChg chg="mod ord">
          <ac:chgData name="Kathleen Snider-Belinski" userId="7b7f6f444275fd56" providerId="LiveId" clId="{62B60B73-0D03-4BE4-83C9-BDEAB6D47977}" dt="2024-04-14T18:20:53.935" v="5170" actId="20577"/>
          <ac:spMkLst>
            <pc:docMk/>
            <pc:sldMk cId="4201165942" sldId="273"/>
            <ac:spMk id="3" creationId="{54DD86C2-872D-58BC-0DE5-FFD35D408523}"/>
          </ac:spMkLst>
        </pc:spChg>
        <pc:spChg chg="add">
          <ac:chgData name="Kathleen Snider-Belinski" userId="7b7f6f444275fd56" providerId="LiveId" clId="{62B60B73-0D03-4BE4-83C9-BDEAB6D47977}" dt="2024-04-14T18:19:27.146" v="5143" actId="26606"/>
          <ac:spMkLst>
            <pc:docMk/>
            <pc:sldMk cId="4201165942" sldId="273"/>
            <ac:spMk id="10" creationId="{A2679492-7988-4050-9056-542444452411}"/>
          </ac:spMkLst>
        </pc:spChg>
        <pc:spChg chg="add">
          <ac:chgData name="Kathleen Snider-Belinski" userId="7b7f6f444275fd56" providerId="LiveId" clId="{62B60B73-0D03-4BE4-83C9-BDEAB6D47977}" dt="2024-04-14T18:19:27.146" v="5143" actId="26606"/>
          <ac:spMkLst>
            <pc:docMk/>
            <pc:sldMk cId="4201165942" sldId="273"/>
            <ac:spMk id="12" creationId="{B091B163-7D61-4891-ABCF-5C13D9C418D0}"/>
          </ac:spMkLst>
        </pc:spChg>
        <pc:picChg chg="add mod">
          <ac:chgData name="Kathleen Snider-Belinski" userId="7b7f6f444275fd56" providerId="LiveId" clId="{62B60B73-0D03-4BE4-83C9-BDEAB6D47977}" dt="2024-04-14T18:19:27.146" v="5143" actId="26606"/>
          <ac:picMkLst>
            <pc:docMk/>
            <pc:sldMk cId="4201165942" sldId="273"/>
            <ac:picMk id="5" creationId="{78DB6F5A-85E6-9A2B-4B15-FD564151B945}"/>
          </ac:picMkLst>
        </pc:picChg>
        <pc:cxnChg chg="add">
          <ac:chgData name="Kathleen Snider-Belinski" userId="7b7f6f444275fd56" providerId="LiveId" clId="{62B60B73-0D03-4BE4-83C9-BDEAB6D47977}" dt="2024-04-14T18:19:27.146" v="5143" actId="26606"/>
          <ac:cxnSpMkLst>
            <pc:docMk/>
            <pc:sldMk cId="4201165942" sldId="273"/>
            <ac:cxnSpMk id="14" creationId="{C49DA8F6-BCC1-4447-B54C-57856834B94B}"/>
          </ac:cxnSpMkLst>
        </pc:cxn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AA2C87C-B350-4BC6-8B54-0C59BC2CFBFF}" type="datetimeFigureOut">
              <a:rPr lang="en-US" smtClean="0"/>
              <a:t>4/14/2024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9895A1-FD28-4DCD-ADF5-02BD7BE29FF1}" type="slidenum">
              <a:rPr lang="en-US" smtClean="0"/>
              <a:t>‹#›</a:t>
            </a:fld>
            <a:endParaRPr lang="en-US"/>
          </a:p>
        </p:txBody>
      </p:sp>
    </p:spTree>
    <p:extLst>
      <p:ext uri="{BB962C8B-B14F-4D97-AF65-F5344CB8AC3E}">
        <p14:creationId xmlns:p14="http://schemas.microsoft.com/office/powerpoint/2010/main" val="38120417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Transition to data gathered.</a:t>
            </a:r>
          </a:p>
        </p:txBody>
      </p:sp>
      <p:sp>
        <p:nvSpPr>
          <p:cNvPr id="4" name="Slide Number Placeholder 3"/>
          <p:cNvSpPr>
            <a:spLocks noGrp="1"/>
          </p:cNvSpPr>
          <p:nvPr>
            <p:ph type="sldNum" sz="quarter" idx="5"/>
          </p:nvPr>
        </p:nvSpPr>
        <p:spPr/>
        <p:txBody>
          <a:bodyPr/>
          <a:lstStyle/>
          <a:p>
            <a:fld id="{899895A1-FD28-4DCD-ADF5-02BD7BE29FF1}" type="slidenum">
              <a:rPr lang="en-US" smtClean="0"/>
              <a:t>8</a:t>
            </a:fld>
            <a:endParaRPr lang="en-US"/>
          </a:p>
        </p:txBody>
      </p:sp>
    </p:spTree>
    <p:extLst>
      <p:ext uri="{BB962C8B-B14F-4D97-AF65-F5344CB8AC3E}">
        <p14:creationId xmlns:p14="http://schemas.microsoft.com/office/powerpoint/2010/main" val="32811852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17B1C36-B592-A146-AA07-A06495DA9DAB}" type="slidenum">
              <a:rPr lang="en-US" smtClean="0"/>
              <a:t>15</a:t>
            </a:fld>
            <a:endParaRPr lang="en-US"/>
          </a:p>
        </p:txBody>
      </p:sp>
    </p:spTree>
    <p:extLst>
      <p:ext uri="{BB962C8B-B14F-4D97-AF65-F5344CB8AC3E}">
        <p14:creationId xmlns:p14="http://schemas.microsoft.com/office/powerpoint/2010/main" val="10839899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524000" y="1122363"/>
            <a:ext cx="9144000" cy="2387600"/>
          </a:xfrm>
        </p:spPr>
        <p:txBody>
          <a:bodyPr anchor="b"/>
          <a:lstStyle>
            <a:lvl1pPr algn="l">
              <a:defRPr sz="6000" b="1" i="0" cap="all" baseline="0"/>
            </a:lvl1pPr>
          </a:lstStyle>
          <a:p>
            <a:r>
              <a:rPr lang="en-US"/>
              <a:t>Click to edit Master title style</a:t>
            </a:r>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1524000" y="3602038"/>
            <a:ext cx="9144000" cy="1655762"/>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CE66DA5-7751-4D3D-B753-58DF3B418763}"/>
              </a:ext>
            </a:extLst>
          </p:cNvPr>
          <p:cNvSpPr>
            <a:spLocks noGrp="1"/>
          </p:cNvSpPr>
          <p:nvPr>
            <p:ph type="dt" sz="half" idx="10"/>
          </p:nvPr>
        </p:nvSpPr>
        <p:spPr/>
        <p:txBody>
          <a:bodyPr/>
          <a:lstStyle/>
          <a:p>
            <a:fld id="{6A4B53A7-3209-46A6-9454-F38EAC8F11E7}" type="datetimeFigureOut">
              <a:rPr lang="en-US" smtClean="0"/>
              <a:t>4/14/2024</a:t>
            </a:fld>
            <a:endParaRPr lang="en-US"/>
          </a:p>
        </p:txBody>
      </p:sp>
      <p:sp>
        <p:nvSpPr>
          <p:cNvPr id="5" name="Footer Placeholder 4">
            <a:extLst>
              <a:ext uri="{FF2B5EF4-FFF2-40B4-BE49-F238E27FC236}">
                <a16:creationId xmlns:a16="http://schemas.microsoft.com/office/drawing/2014/main" id="{7F8C2A2A-62DB-40C0-8AE7-CB9B98649BB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01EAA4-F44C-4C1F-B8E3-1A3005300F50}"/>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11" name="Straight Connector 10">
            <a:extLst>
              <a:ext uri="{FF2B5EF4-FFF2-40B4-BE49-F238E27FC236}">
                <a16:creationId xmlns:a16="http://schemas.microsoft.com/office/drawing/2014/main" id="{D1B787A8-0D67-4B7E-9B48-86BD906AB6B5}"/>
              </a:ext>
            </a:extLst>
          </p:cNvPr>
          <p:cNvCxnSpPr>
            <a:cxnSpLocks/>
          </p:cNvCxnSpPr>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67763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AD429-654B-4F0E-94E9-6FEF8EC67EF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68D60B2-06F5-4567-BE1F-BBA5270537B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216F6F2-8269-4B80-8EE3-81FEE0F9DFA6}"/>
              </a:ext>
            </a:extLst>
          </p:cNvPr>
          <p:cNvSpPr>
            <a:spLocks noGrp="1"/>
          </p:cNvSpPr>
          <p:nvPr>
            <p:ph type="dt" sz="half" idx="10"/>
          </p:nvPr>
        </p:nvSpPr>
        <p:spPr/>
        <p:txBody>
          <a:bodyPr/>
          <a:lstStyle/>
          <a:p>
            <a:fld id="{6A4B53A7-3209-46A6-9454-F38EAC8F11E7}" type="datetimeFigureOut">
              <a:rPr lang="en-US" smtClean="0"/>
              <a:t>4/14/2024</a:t>
            </a:fld>
            <a:endParaRPr lang="en-US"/>
          </a:p>
        </p:txBody>
      </p:sp>
      <p:sp>
        <p:nvSpPr>
          <p:cNvPr id="5" name="Footer Placeholder 4">
            <a:extLst>
              <a:ext uri="{FF2B5EF4-FFF2-40B4-BE49-F238E27FC236}">
                <a16:creationId xmlns:a16="http://schemas.microsoft.com/office/drawing/2014/main" id="{56BC86E4-3EDE-4EB4-B1A3-A1198AADD17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41752B0-ACEC-49EF-8131-FCF35BC5CD35}"/>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7" name="Straight Connector 6">
            <a:extLst>
              <a:ext uri="{FF2B5EF4-FFF2-40B4-BE49-F238E27FC236}">
                <a16:creationId xmlns:a16="http://schemas.microsoft.com/office/drawing/2014/main" id="{1A0462E3-375D-4E76-8886-69E06985D069}"/>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504939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423B094-F480-477B-901C-7181F88C076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D052089-A920-4E52-98DC-8A5DC7B0ACC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4A074FE-F1B4-421F-A66E-FA351C8F99E9}"/>
              </a:ext>
            </a:extLst>
          </p:cNvPr>
          <p:cNvSpPr>
            <a:spLocks noGrp="1"/>
          </p:cNvSpPr>
          <p:nvPr>
            <p:ph type="dt" sz="half" idx="10"/>
          </p:nvPr>
        </p:nvSpPr>
        <p:spPr/>
        <p:txBody>
          <a:bodyPr/>
          <a:lstStyle/>
          <a:p>
            <a:fld id="{6A4B53A7-3209-46A6-9454-F38EAC8F11E7}" type="datetimeFigureOut">
              <a:rPr lang="en-US" smtClean="0"/>
              <a:t>4/14/2024</a:t>
            </a:fld>
            <a:endParaRPr lang="en-US"/>
          </a:p>
        </p:txBody>
      </p:sp>
      <p:sp>
        <p:nvSpPr>
          <p:cNvPr id="5" name="Footer Placeholder 4">
            <a:extLst>
              <a:ext uri="{FF2B5EF4-FFF2-40B4-BE49-F238E27FC236}">
                <a16:creationId xmlns:a16="http://schemas.microsoft.com/office/drawing/2014/main" id="{34D764BA-3AB2-45FD-ABCB-975B3FDDF27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FB3FEF-8252-49FD-82F2-3E5FABC65F9A}"/>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7" name="Straight Connector 6">
            <a:extLst>
              <a:ext uri="{FF2B5EF4-FFF2-40B4-BE49-F238E27FC236}">
                <a16:creationId xmlns:a16="http://schemas.microsoft.com/office/drawing/2014/main" id="{0AEB5C65-83BB-4EBD-AD22-EDA8489D0F5D}"/>
              </a:ext>
            </a:extLst>
          </p:cNvPr>
          <p:cNvCxnSpPr>
            <a:cxnSpLocks/>
          </p:cNvCxnSpPr>
          <p:nvPr/>
        </p:nvCxnSpPr>
        <p:spPr>
          <a:xfrm flipV="1">
            <a:off x="8313" y="261865"/>
            <a:ext cx="11353802" cy="1"/>
          </a:xfrm>
          <a:prstGeom prst="line">
            <a:avLst/>
          </a:prstGeom>
          <a:ln w="25400" cap="sq">
            <a:gradFill flip="none" rotWithShape="1">
              <a:gsLst>
                <a:gs pos="0">
                  <a:schemeClr val="accent2"/>
                </a:gs>
                <a:gs pos="100000">
                  <a:schemeClr val="accent4"/>
                </a:gs>
              </a:gsLst>
              <a:lin ang="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696625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6CF8C-1EA0-4E47-AC60-CAC3B80A3C5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97BB2D-4E2C-4490-A2A3-4B68BCC5D2F9}"/>
              </a:ext>
            </a:extLst>
          </p:cNvPr>
          <p:cNvSpPr>
            <a:spLocks noGrp="1"/>
          </p:cNvSpPr>
          <p:nvPr>
            <p:ph type="dt" sz="half" idx="10"/>
          </p:nvPr>
        </p:nvSpPr>
        <p:spPr/>
        <p:txBody>
          <a:bodyPr/>
          <a:lstStyle/>
          <a:p>
            <a:fld id="{6A4B53A7-3209-46A6-9454-F38EAC8F11E7}" type="datetimeFigureOut">
              <a:rPr lang="en-US" smtClean="0"/>
              <a:t>4/14/2024</a:t>
            </a:fld>
            <a:endParaRPr lang="en-US"/>
          </a:p>
        </p:txBody>
      </p:sp>
      <p:sp>
        <p:nvSpPr>
          <p:cNvPr id="5" name="Footer Placeholder 4">
            <a:extLst>
              <a:ext uri="{FF2B5EF4-FFF2-40B4-BE49-F238E27FC236}">
                <a16:creationId xmlns:a16="http://schemas.microsoft.com/office/drawing/2014/main" id="{6140F15D-DD72-46D5-BF0F-F506471070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7" name="Straight Connector 6">
            <a:extLst>
              <a:ext uri="{FF2B5EF4-FFF2-40B4-BE49-F238E27FC236}">
                <a16:creationId xmlns:a16="http://schemas.microsoft.com/office/drawing/2014/main" id="{5C05CAAB-DBA2-4548-AD5F-01BB97FBB207}"/>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2005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FC2D1-D3FE-4B37-8740-57444421FDBF}"/>
              </a:ext>
            </a:extLst>
          </p:cNvPr>
          <p:cNvSpPr>
            <a:spLocks noGrp="1"/>
          </p:cNvSpPr>
          <p:nvPr>
            <p:ph type="title"/>
          </p:nvPr>
        </p:nvSpPr>
        <p:spPr>
          <a:xfrm>
            <a:off x="831850" y="1709738"/>
            <a:ext cx="10515600" cy="2852737"/>
          </a:xfrm>
        </p:spPr>
        <p:txBody>
          <a:bodyPr anchor="b"/>
          <a:lstStyle>
            <a:lvl1pPr>
              <a:defRPr sz="6000" b="1" i="0" cap="all" baseline="0"/>
            </a:lvl1pPr>
          </a:lstStyle>
          <a:p>
            <a:r>
              <a:rPr lang="en-US"/>
              <a:t>Click to edit Master title style</a:t>
            </a:r>
          </a:p>
        </p:txBody>
      </p:sp>
      <p:sp>
        <p:nvSpPr>
          <p:cNvPr id="3" name="Text Placeholder 2">
            <a:extLst>
              <a:ext uri="{FF2B5EF4-FFF2-40B4-BE49-F238E27FC236}">
                <a16:creationId xmlns:a16="http://schemas.microsoft.com/office/drawing/2014/main" id="{BA5AF550-086C-426E-A374-85DB3957017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9A58988-AD39-4AE9-8E6A-0907F0BE2673}"/>
              </a:ext>
            </a:extLst>
          </p:cNvPr>
          <p:cNvSpPr>
            <a:spLocks noGrp="1"/>
          </p:cNvSpPr>
          <p:nvPr>
            <p:ph type="dt" sz="half" idx="10"/>
          </p:nvPr>
        </p:nvSpPr>
        <p:spPr/>
        <p:txBody>
          <a:bodyPr/>
          <a:lstStyle/>
          <a:p>
            <a:fld id="{6A4B53A7-3209-46A6-9454-F38EAC8F11E7}" type="datetimeFigureOut">
              <a:rPr lang="en-US" smtClean="0"/>
              <a:t>4/14/2024</a:t>
            </a:fld>
            <a:endParaRPr lang="en-US"/>
          </a:p>
        </p:txBody>
      </p:sp>
      <p:sp>
        <p:nvSpPr>
          <p:cNvPr id="5" name="Footer Placeholder 4">
            <a:extLst>
              <a:ext uri="{FF2B5EF4-FFF2-40B4-BE49-F238E27FC236}">
                <a16:creationId xmlns:a16="http://schemas.microsoft.com/office/drawing/2014/main" id="{1D366319-82EE-408E-819F-8F8E6DBA7A5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21C8A6-777F-496D-8620-AE52BFC33FC4}"/>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9" name="Straight Connector 8">
            <a:extLst>
              <a:ext uri="{FF2B5EF4-FFF2-40B4-BE49-F238E27FC236}">
                <a16:creationId xmlns:a16="http://schemas.microsoft.com/office/drawing/2014/main" id="{C031F83B-57A8-4533-981C-D1FFAD2B6B6F}"/>
              </a:ext>
            </a:extLst>
          </p:cNvPr>
          <p:cNvCxnSpPr>
            <a:cxnSpLocks/>
          </p:cNvCxnSpPr>
          <p:nvPr/>
        </p:nvCxnSpPr>
        <p:spPr>
          <a:xfrm>
            <a:off x="715890" y="1701425"/>
            <a:ext cx="0" cy="5148262"/>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82269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57166-6921-4546-BA2C-99E464681F4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95B9122-6371-4049-B57A-33DED7DA2F7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A14555D-0753-4312-A26B-2338813F9BB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3D8FDCB-69DA-4A8F-8B91-5CFF77897C27}"/>
              </a:ext>
            </a:extLst>
          </p:cNvPr>
          <p:cNvSpPr>
            <a:spLocks noGrp="1"/>
          </p:cNvSpPr>
          <p:nvPr>
            <p:ph type="dt" sz="half" idx="10"/>
          </p:nvPr>
        </p:nvSpPr>
        <p:spPr/>
        <p:txBody>
          <a:bodyPr/>
          <a:lstStyle/>
          <a:p>
            <a:fld id="{6A4B53A7-3209-46A6-9454-F38EAC8F11E7}" type="datetimeFigureOut">
              <a:rPr lang="en-US" smtClean="0"/>
              <a:t>4/14/2024</a:t>
            </a:fld>
            <a:endParaRPr lang="en-US"/>
          </a:p>
        </p:txBody>
      </p:sp>
      <p:sp>
        <p:nvSpPr>
          <p:cNvPr id="6" name="Footer Placeholder 5">
            <a:extLst>
              <a:ext uri="{FF2B5EF4-FFF2-40B4-BE49-F238E27FC236}">
                <a16:creationId xmlns:a16="http://schemas.microsoft.com/office/drawing/2014/main" id="{91AC8C07-E0D3-4464-AE3C-25730D75C8E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C2596A6-734E-4AE0-BFB8-3089137BF8E8}"/>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8" name="Straight Connector 7">
            <a:extLst>
              <a:ext uri="{FF2B5EF4-FFF2-40B4-BE49-F238E27FC236}">
                <a16:creationId xmlns:a16="http://schemas.microsoft.com/office/drawing/2014/main" id="{3FB7E8F4-3FB3-45AB-A381-9093CA95AAE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451472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057AE-3B3B-4261-B912-BF9EB9A58C3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2A2D237-A706-4712-90CA-B04517CBBE0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DE39CA1-2B6D-427E-9688-9093D5865CB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3D53357-616B-47F4-944B-F979FE96635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D7EA593-3036-4FB5-94B4-D9431DF0487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86B3EF2-2C04-480F-A570-14E520DD00DE}"/>
              </a:ext>
            </a:extLst>
          </p:cNvPr>
          <p:cNvSpPr>
            <a:spLocks noGrp="1"/>
          </p:cNvSpPr>
          <p:nvPr>
            <p:ph type="dt" sz="half" idx="10"/>
          </p:nvPr>
        </p:nvSpPr>
        <p:spPr/>
        <p:txBody>
          <a:bodyPr/>
          <a:lstStyle/>
          <a:p>
            <a:fld id="{6A4B53A7-3209-46A6-9454-F38EAC8F11E7}" type="datetimeFigureOut">
              <a:rPr lang="en-US" smtClean="0"/>
              <a:t>4/14/2024</a:t>
            </a:fld>
            <a:endParaRPr lang="en-US"/>
          </a:p>
        </p:txBody>
      </p:sp>
      <p:sp>
        <p:nvSpPr>
          <p:cNvPr id="8" name="Footer Placeholder 7">
            <a:extLst>
              <a:ext uri="{FF2B5EF4-FFF2-40B4-BE49-F238E27FC236}">
                <a16:creationId xmlns:a16="http://schemas.microsoft.com/office/drawing/2014/main" id="{1CF5783E-3073-4F4D-8B9C-C5B18DDA5A3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1A75FE3-6719-4790-AA00-251BC2A6E5AF}"/>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10" name="Straight Connector 9">
            <a:extLst>
              <a:ext uri="{FF2B5EF4-FFF2-40B4-BE49-F238E27FC236}">
                <a16:creationId xmlns:a16="http://schemas.microsoft.com/office/drawing/2014/main" id="{160F34ED-DA60-4CC2-B735-B0EC5D9FEA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63283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9F227-D21C-48B3-828A-6BFA9585E82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DF1DFFF-E5C5-43DF-B71C-7270DB97372C}"/>
              </a:ext>
            </a:extLst>
          </p:cNvPr>
          <p:cNvSpPr>
            <a:spLocks noGrp="1"/>
          </p:cNvSpPr>
          <p:nvPr>
            <p:ph type="dt" sz="half" idx="10"/>
          </p:nvPr>
        </p:nvSpPr>
        <p:spPr/>
        <p:txBody>
          <a:bodyPr/>
          <a:lstStyle/>
          <a:p>
            <a:fld id="{6A4B53A7-3209-46A6-9454-F38EAC8F11E7}" type="datetimeFigureOut">
              <a:rPr lang="en-US" smtClean="0"/>
              <a:t>4/14/2024</a:t>
            </a:fld>
            <a:endParaRPr lang="en-US"/>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6" name="Straight Connector 5">
            <a:extLst>
              <a:ext uri="{FF2B5EF4-FFF2-40B4-BE49-F238E27FC236}">
                <a16:creationId xmlns:a16="http://schemas.microsoft.com/office/drawing/2014/main" id="{57596AF9-469C-436D-B7D2-77952EF1825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067130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DFF36D6-399B-43E3-84DD-9FC5119ECCE9}"/>
              </a:ext>
            </a:extLst>
          </p:cNvPr>
          <p:cNvSpPr>
            <a:spLocks noGrp="1"/>
          </p:cNvSpPr>
          <p:nvPr>
            <p:ph type="dt" sz="half" idx="10"/>
          </p:nvPr>
        </p:nvSpPr>
        <p:spPr/>
        <p:txBody>
          <a:bodyPr/>
          <a:lstStyle/>
          <a:p>
            <a:fld id="{6A4B53A7-3209-46A6-9454-F38EAC8F11E7}" type="datetimeFigureOut">
              <a:rPr lang="en-US" smtClean="0"/>
              <a:t>4/14/2024</a:t>
            </a:fld>
            <a:endParaRPr lang="en-US"/>
          </a:p>
        </p:txBody>
      </p:sp>
      <p:sp>
        <p:nvSpPr>
          <p:cNvPr id="3" name="Footer Placeholder 2">
            <a:extLst>
              <a:ext uri="{FF2B5EF4-FFF2-40B4-BE49-F238E27FC236}">
                <a16:creationId xmlns:a16="http://schemas.microsoft.com/office/drawing/2014/main" id="{50234AB7-3B85-4028-A500-5A1BDBF45C5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C1F40F0-9909-442F-BBA4-409D061ED027}"/>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5" name="Straight Connector 4">
            <a:extLst>
              <a:ext uri="{FF2B5EF4-FFF2-40B4-BE49-F238E27FC236}">
                <a16:creationId xmlns:a16="http://schemas.microsoft.com/office/drawing/2014/main" id="{353C1207-D1C8-49E3-8837-E2B89D366FA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832509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0F214-646F-4D81-AD12-65628EC987D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EF71768-C3FA-49EF-99EF-06E6C3B2846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2DA6F24-ED6C-4D12-A9D6-EE37FBD686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8E6AACE-FAFB-4934-8E3C-AB5B216353D8}"/>
              </a:ext>
            </a:extLst>
          </p:cNvPr>
          <p:cNvSpPr>
            <a:spLocks noGrp="1"/>
          </p:cNvSpPr>
          <p:nvPr>
            <p:ph type="dt" sz="half" idx="10"/>
          </p:nvPr>
        </p:nvSpPr>
        <p:spPr/>
        <p:txBody>
          <a:bodyPr/>
          <a:lstStyle/>
          <a:p>
            <a:fld id="{6A4B53A7-3209-46A6-9454-F38EAC8F11E7}" type="datetimeFigureOut">
              <a:rPr lang="en-US" smtClean="0"/>
              <a:t>4/14/2024</a:t>
            </a:fld>
            <a:endParaRPr lang="en-US"/>
          </a:p>
        </p:txBody>
      </p:sp>
      <p:sp>
        <p:nvSpPr>
          <p:cNvPr id="6" name="Footer Placeholder 5">
            <a:extLst>
              <a:ext uri="{FF2B5EF4-FFF2-40B4-BE49-F238E27FC236}">
                <a16:creationId xmlns:a16="http://schemas.microsoft.com/office/drawing/2014/main" id="{181533EA-D0F8-4C79-8721-F190DE2D2DC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059BAC9-F101-4394-BBA4-3D21A3497126}"/>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8" name="Straight Connector 7">
            <a:extLst>
              <a:ext uri="{FF2B5EF4-FFF2-40B4-BE49-F238E27FC236}">
                <a16:creationId xmlns:a16="http://schemas.microsoft.com/office/drawing/2014/main" id="{0F3A79C9-7EDC-44F6-AC48-5DD98A7695AD}"/>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3448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CB71F-B6C2-4866-BC97-304F78816E4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55ED73B-8413-478D-80D7-B78B69763B6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91BDF226-1B94-4D2D-98B3-7B932FB17DA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00C4E9A-CA29-4CCD-ACFA-B29F80FBA163}"/>
              </a:ext>
            </a:extLst>
          </p:cNvPr>
          <p:cNvSpPr>
            <a:spLocks noGrp="1"/>
          </p:cNvSpPr>
          <p:nvPr>
            <p:ph type="dt" sz="half" idx="10"/>
          </p:nvPr>
        </p:nvSpPr>
        <p:spPr/>
        <p:txBody>
          <a:bodyPr/>
          <a:lstStyle/>
          <a:p>
            <a:fld id="{6A4B53A7-3209-46A6-9454-F38EAC8F11E7}" type="datetimeFigureOut">
              <a:rPr lang="en-US" smtClean="0"/>
              <a:t>4/14/2024</a:t>
            </a:fld>
            <a:endParaRPr lang="en-US"/>
          </a:p>
        </p:txBody>
      </p:sp>
      <p:sp>
        <p:nvSpPr>
          <p:cNvPr id="6" name="Footer Placeholder 5">
            <a:extLst>
              <a:ext uri="{FF2B5EF4-FFF2-40B4-BE49-F238E27FC236}">
                <a16:creationId xmlns:a16="http://schemas.microsoft.com/office/drawing/2014/main" id="{71A5B7BE-3F1B-4FF3-B1D7-6E39B99D07B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42F18F1-E27E-470E-AE13-4755DEE63A32}"/>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8" name="Straight Connector 7">
            <a:extLst>
              <a:ext uri="{FF2B5EF4-FFF2-40B4-BE49-F238E27FC236}">
                <a16:creationId xmlns:a16="http://schemas.microsoft.com/office/drawing/2014/main" id="{00F08750-B7F2-4119-B151-68DE774813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64214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FDA4224-F4E4-47A4-ACF7-2317493908A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1679907-DC49-4B86-A34C-C97DBC26A93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5DBC8A0-34FC-4B6E-B42B-A721267D89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1" i="0" cap="all" spc="100" baseline="0">
                <a:solidFill>
                  <a:schemeClr val="tx1">
                    <a:tint val="75000"/>
                  </a:schemeClr>
                </a:solidFill>
              </a:defRPr>
            </a:lvl1pPr>
          </a:lstStyle>
          <a:p>
            <a:fld id="{6A4B53A7-3209-46A6-9454-F38EAC8F11E7}" type="datetimeFigureOut">
              <a:rPr lang="en-US" smtClean="0"/>
              <a:pPr/>
              <a:t>4/14/2024</a:t>
            </a:fld>
            <a:endParaRPr lang="en-US" dirty="0"/>
          </a:p>
        </p:txBody>
      </p:sp>
      <p:sp>
        <p:nvSpPr>
          <p:cNvPr id="5" name="Footer Placeholder 4">
            <a:extLst>
              <a:ext uri="{FF2B5EF4-FFF2-40B4-BE49-F238E27FC236}">
                <a16:creationId xmlns:a16="http://schemas.microsoft.com/office/drawing/2014/main" id="{609AC0B6-4CC4-4E41-8A4D-F62E17F2857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6C0E9BD-90BD-46AE-8A0D-06796ADB760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1" i="0" cap="all" spc="100" baseline="0">
                <a:solidFill>
                  <a:schemeClr val="tx1">
                    <a:tint val="75000"/>
                  </a:schemeClr>
                </a:solidFill>
              </a:defRPr>
            </a:lvl1pPr>
          </a:lstStyle>
          <a:p>
            <a:fld id="{27CE633F-9882-4A5C-83A2-1109D0C73261}" type="slidenum">
              <a:rPr lang="en-US" smtClean="0"/>
              <a:pPr/>
              <a:t>‹#›</a:t>
            </a:fld>
            <a:endParaRPr lang="en-US"/>
          </a:p>
        </p:txBody>
      </p:sp>
    </p:spTree>
    <p:extLst>
      <p:ext uri="{BB962C8B-B14F-4D97-AF65-F5344CB8AC3E}">
        <p14:creationId xmlns:p14="http://schemas.microsoft.com/office/powerpoint/2010/main" val="4096156795"/>
      </p:ext>
    </p:extLst>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43" r:id="rId6"/>
    <p:sldLayoutId id="2147483739" r:id="rId7"/>
    <p:sldLayoutId id="2147483740" r:id="rId8"/>
    <p:sldLayoutId id="2147483741" r:id="rId9"/>
    <p:sldLayoutId id="2147483742" r:id="rId10"/>
    <p:sldLayoutId id="2147483744"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petrick312.github.io/layered_map/"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2.jpeg"/></Relationships>
</file>

<file path=ppt/slides/_rels/slide16.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ksniderbel.github.io/up-n-smoke-map/"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hyperlink" Target="https://www.pngall.com/crime-png/" TargetMode="Externa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hyperlink" Target="https://www.pngall.com/crime-png/download/64192" TargetMode="External"/><Relationship Id="rId5" Type="http://schemas.openxmlformats.org/officeDocument/2006/relationships/image" Target="../media/image6.png"/><Relationship Id="rId4" Type="http://schemas.openxmlformats.org/officeDocument/2006/relationships/hyperlink" Target="https://creativecommons.org/licenses/by-nc/3.0/"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Rectangle 23">
            <a:extLst>
              <a:ext uri="{FF2B5EF4-FFF2-40B4-BE49-F238E27FC236}">
                <a16:creationId xmlns:a16="http://schemas.microsoft.com/office/drawing/2014/main" id="{158B3569-73B2-4D05-8E95-886A6EE17F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C4DFD65-A80F-AFE4-4645-B95A5E68F6C8}"/>
              </a:ext>
            </a:extLst>
          </p:cNvPr>
          <p:cNvSpPr>
            <a:spLocks noGrp="1"/>
          </p:cNvSpPr>
          <p:nvPr>
            <p:ph type="ctrTitle"/>
          </p:nvPr>
        </p:nvSpPr>
        <p:spPr>
          <a:xfrm>
            <a:off x="457200" y="1586816"/>
            <a:ext cx="4412419" cy="3637647"/>
          </a:xfrm>
        </p:spPr>
        <p:txBody>
          <a:bodyPr anchor="t">
            <a:normAutofit/>
          </a:bodyPr>
          <a:lstStyle/>
          <a:p>
            <a:pPr algn="r"/>
            <a:r>
              <a:rPr lang="en-US" sz="3200" dirty="0">
                <a:solidFill>
                  <a:schemeClr val="bg1"/>
                </a:solidFill>
              </a:rPr>
              <a:t>Up n smoke</a:t>
            </a:r>
            <a:br>
              <a:rPr lang="en-US" sz="3200" dirty="0">
                <a:solidFill>
                  <a:schemeClr val="bg1"/>
                </a:solidFill>
              </a:rPr>
            </a:br>
            <a:r>
              <a:rPr lang="en-US" sz="2800" dirty="0">
                <a:solidFill>
                  <a:schemeClr val="bg1"/>
                </a:solidFill>
              </a:rPr>
              <a:t>by</a:t>
            </a:r>
            <a:br>
              <a:rPr lang="en-US" sz="2800" dirty="0">
                <a:solidFill>
                  <a:schemeClr val="bg1"/>
                </a:solidFill>
              </a:rPr>
            </a:br>
            <a:r>
              <a:rPr lang="en-US" sz="2800" dirty="0">
                <a:solidFill>
                  <a:schemeClr val="bg1"/>
                </a:solidFill>
              </a:rPr>
              <a:t>Michelle</a:t>
            </a:r>
            <a:br>
              <a:rPr lang="en-US" sz="2800" dirty="0">
                <a:solidFill>
                  <a:schemeClr val="bg1"/>
                </a:solidFill>
              </a:rPr>
            </a:br>
            <a:r>
              <a:rPr lang="en-US" sz="2800" dirty="0">
                <a:solidFill>
                  <a:schemeClr val="bg1"/>
                </a:solidFill>
              </a:rPr>
              <a:t>Kat</a:t>
            </a:r>
            <a:br>
              <a:rPr lang="en-US" sz="2800" dirty="0">
                <a:solidFill>
                  <a:schemeClr val="bg1"/>
                </a:solidFill>
              </a:rPr>
            </a:br>
            <a:r>
              <a:rPr lang="en-US" sz="2800" dirty="0">
                <a:solidFill>
                  <a:schemeClr val="bg1"/>
                </a:solidFill>
              </a:rPr>
              <a:t>Carmen</a:t>
            </a:r>
            <a:br>
              <a:rPr lang="en-US" sz="2800" dirty="0">
                <a:solidFill>
                  <a:schemeClr val="bg1"/>
                </a:solidFill>
              </a:rPr>
            </a:br>
            <a:r>
              <a:rPr lang="en-US" sz="2800" dirty="0">
                <a:solidFill>
                  <a:schemeClr val="bg1"/>
                </a:solidFill>
              </a:rPr>
              <a:t>Haritha </a:t>
            </a:r>
            <a:br>
              <a:rPr lang="en-US" sz="2800" dirty="0">
                <a:solidFill>
                  <a:schemeClr val="bg1"/>
                </a:solidFill>
              </a:rPr>
            </a:br>
            <a:r>
              <a:rPr lang="en-US" sz="2800" dirty="0">
                <a:solidFill>
                  <a:schemeClr val="bg1"/>
                </a:solidFill>
              </a:rPr>
              <a:t>veethika</a:t>
            </a:r>
            <a:br>
              <a:rPr lang="en-US" sz="2800" dirty="0">
                <a:solidFill>
                  <a:schemeClr val="bg1"/>
                </a:solidFill>
              </a:rPr>
            </a:br>
            <a:endParaRPr lang="en-US" sz="2800" dirty="0">
              <a:solidFill>
                <a:schemeClr val="bg1"/>
              </a:solidFill>
            </a:endParaRPr>
          </a:p>
        </p:txBody>
      </p:sp>
      <p:sp>
        <p:nvSpPr>
          <p:cNvPr id="3" name="Subtitle 2">
            <a:extLst>
              <a:ext uri="{FF2B5EF4-FFF2-40B4-BE49-F238E27FC236}">
                <a16:creationId xmlns:a16="http://schemas.microsoft.com/office/drawing/2014/main" id="{FEC8AB47-DF05-9A07-8E76-9835056EBAAF}"/>
              </a:ext>
            </a:extLst>
          </p:cNvPr>
          <p:cNvSpPr>
            <a:spLocks noGrp="1"/>
          </p:cNvSpPr>
          <p:nvPr>
            <p:ph type="subTitle" idx="1"/>
          </p:nvPr>
        </p:nvSpPr>
        <p:spPr>
          <a:xfrm>
            <a:off x="457200" y="5350213"/>
            <a:ext cx="4412417" cy="1031537"/>
          </a:xfrm>
        </p:spPr>
        <p:txBody>
          <a:bodyPr>
            <a:normAutofit/>
          </a:bodyPr>
          <a:lstStyle/>
          <a:p>
            <a:pPr algn="r"/>
            <a:r>
              <a:rPr lang="en-US" sz="3200" dirty="0">
                <a:solidFill>
                  <a:schemeClr val="bg1"/>
                </a:solidFill>
              </a:rPr>
              <a:t>Date : 04/16/2024</a:t>
            </a:r>
          </a:p>
        </p:txBody>
      </p:sp>
      <p:sp>
        <p:nvSpPr>
          <p:cNvPr id="31" name="Graphic 17">
            <a:extLst>
              <a:ext uri="{FF2B5EF4-FFF2-40B4-BE49-F238E27FC236}">
                <a16:creationId xmlns:a16="http://schemas.microsoft.com/office/drawing/2014/main" id="{B71758F4-3F46-45DA-8AC5-4E508DA080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12034" y="1267063"/>
            <a:ext cx="139037" cy="139039"/>
          </a:xfrm>
          <a:custGeom>
            <a:avLst/>
            <a:gdLst>
              <a:gd name="connsiteX0" fmla="*/ 129600 w 139037"/>
              <a:gd name="connsiteY0" fmla="*/ 60082 h 139039"/>
              <a:gd name="connsiteX1" fmla="*/ 78955 w 139037"/>
              <a:gd name="connsiteY1" fmla="*/ 60082 h 139039"/>
              <a:gd name="connsiteX2" fmla="*/ 78955 w 139037"/>
              <a:gd name="connsiteY2" fmla="*/ 9437 h 139039"/>
              <a:gd name="connsiteX3" fmla="*/ 69519 w 139037"/>
              <a:gd name="connsiteY3" fmla="*/ 0 h 139039"/>
              <a:gd name="connsiteX4" fmla="*/ 60082 w 139037"/>
              <a:gd name="connsiteY4" fmla="*/ 9437 h 139039"/>
              <a:gd name="connsiteX5" fmla="*/ 60082 w 139037"/>
              <a:gd name="connsiteY5" fmla="*/ 60082 h 139039"/>
              <a:gd name="connsiteX6" fmla="*/ 9437 w 139037"/>
              <a:gd name="connsiteY6" fmla="*/ 60082 h 139039"/>
              <a:gd name="connsiteX7" fmla="*/ 0 w 139037"/>
              <a:gd name="connsiteY7" fmla="*/ 69520 h 139039"/>
              <a:gd name="connsiteX8" fmla="*/ 9437 w 139037"/>
              <a:gd name="connsiteY8" fmla="*/ 78957 h 139039"/>
              <a:gd name="connsiteX9" fmla="*/ 60082 w 139037"/>
              <a:gd name="connsiteY9" fmla="*/ 78957 h 139039"/>
              <a:gd name="connsiteX10" fmla="*/ 60082 w 139037"/>
              <a:gd name="connsiteY10" fmla="*/ 129602 h 139039"/>
              <a:gd name="connsiteX11" fmla="*/ 69519 w 139037"/>
              <a:gd name="connsiteY11" fmla="*/ 139039 h 139039"/>
              <a:gd name="connsiteX12" fmla="*/ 78955 w 139037"/>
              <a:gd name="connsiteY12" fmla="*/ 129602 h 139039"/>
              <a:gd name="connsiteX13" fmla="*/ 78955 w 139037"/>
              <a:gd name="connsiteY13" fmla="*/ 78957 h 139039"/>
              <a:gd name="connsiteX14" fmla="*/ 129600 w 139037"/>
              <a:gd name="connsiteY14" fmla="*/ 78957 h 139039"/>
              <a:gd name="connsiteX15" fmla="*/ 139037 w 139037"/>
              <a:gd name="connsiteY15" fmla="*/ 69520 h 139039"/>
              <a:gd name="connsiteX16" fmla="*/ 129600 w 139037"/>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7" h="139039">
                <a:moveTo>
                  <a:pt x="129600" y="60082"/>
                </a:moveTo>
                <a:lnTo>
                  <a:pt x="78955" y="60082"/>
                </a:lnTo>
                <a:lnTo>
                  <a:pt x="78955" y="9437"/>
                </a:lnTo>
                <a:cubicBezTo>
                  <a:pt x="78955" y="4225"/>
                  <a:pt x="74730" y="0"/>
                  <a:pt x="69519" y="0"/>
                </a:cubicBezTo>
                <a:cubicBezTo>
                  <a:pt x="64307"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7" y="139039"/>
                  <a:pt x="69519" y="139039"/>
                </a:cubicBezTo>
                <a:cubicBezTo>
                  <a:pt x="74730" y="139039"/>
                  <a:pt x="78955" y="134814"/>
                  <a:pt x="78955" y="129602"/>
                </a:cubicBezTo>
                <a:lnTo>
                  <a:pt x="78955" y="78957"/>
                </a:lnTo>
                <a:lnTo>
                  <a:pt x="129600" y="78957"/>
                </a:lnTo>
                <a:cubicBezTo>
                  <a:pt x="134812" y="78957"/>
                  <a:pt x="139037" y="74731"/>
                  <a:pt x="139037" y="69520"/>
                </a:cubicBezTo>
                <a:cubicBezTo>
                  <a:pt x="139037" y="64308"/>
                  <a:pt x="134812" y="60082"/>
                  <a:pt x="129600" y="60082"/>
                </a:cubicBezTo>
                <a:close/>
              </a:path>
            </a:pathLst>
          </a:custGeom>
          <a:solidFill>
            <a:schemeClr val="bg1"/>
          </a:solidFill>
          <a:ln w="603" cap="flat">
            <a:noFill/>
            <a:prstDash val="solid"/>
            <a:miter/>
          </a:ln>
        </p:spPr>
        <p:txBody>
          <a:bodyPr rtlCol="0" anchor="ctr"/>
          <a:lstStyle/>
          <a:p>
            <a:endParaRPr lang="en-US"/>
          </a:p>
        </p:txBody>
      </p:sp>
      <p:cxnSp>
        <p:nvCxnSpPr>
          <p:cNvPr id="28" name="Straight Connector 27">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47322" y="1586816"/>
            <a:ext cx="0" cy="5259754"/>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pic>
        <p:nvPicPr>
          <p:cNvPr id="18" name="Picture 3" descr="An overlapping skeleton of leaves">
            <a:extLst>
              <a:ext uri="{FF2B5EF4-FFF2-40B4-BE49-F238E27FC236}">
                <a16:creationId xmlns:a16="http://schemas.microsoft.com/office/drawing/2014/main" id="{8EAFD2B4-7A2F-15B8-2B93-42166EE1FB10}"/>
              </a:ext>
            </a:extLst>
          </p:cNvPr>
          <p:cNvPicPr>
            <a:picLocks noChangeAspect="1"/>
          </p:cNvPicPr>
          <p:nvPr/>
        </p:nvPicPr>
        <p:blipFill rotWithShape="1">
          <a:blip r:embed="rId2"/>
          <a:srcRect t="26696" r="-1" b="10460"/>
          <a:stretch/>
        </p:blipFill>
        <p:spPr>
          <a:xfrm>
            <a:off x="5986926" y="1598246"/>
            <a:ext cx="5366861" cy="2234452"/>
          </a:xfrm>
          <a:prstGeom prst="rect">
            <a:avLst/>
          </a:prstGeom>
        </p:spPr>
      </p:pic>
      <p:sp>
        <p:nvSpPr>
          <p:cNvPr id="30" name="Graphic 21">
            <a:extLst>
              <a:ext uri="{FF2B5EF4-FFF2-40B4-BE49-F238E27FC236}">
                <a16:creationId xmlns:a16="http://schemas.microsoft.com/office/drawing/2014/main" id="{8D61482F-F3C5-4D66-8C5D-C6BBE3E127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752801" y="1659316"/>
            <a:ext cx="127713" cy="127714"/>
          </a:xfrm>
          <a:custGeom>
            <a:avLst/>
            <a:gdLst>
              <a:gd name="connsiteX0" fmla="*/ 63857 w 127713"/>
              <a:gd name="connsiteY0" fmla="*/ 18874 h 127714"/>
              <a:gd name="connsiteX1" fmla="*/ 108839 w 127713"/>
              <a:gd name="connsiteY1" fmla="*/ 63857 h 127714"/>
              <a:gd name="connsiteX2" fmla="*/ 63857 w 127713"/>
              <a:gd name="connsiteY2" fmla="*/ 108840 h 127714"/>
              <a:gd name="connsiteX3" fmla="*/ 18874 w 127713"/>
              <a:gd name="connsiteY3" fmla="*/ 63857 h 127714"/>
              <a:gd name="connsiteX4" fmla="*/ 63857 w 127713"/>
              <a:gd name="connsiteY4" fmla="*/ 18874 h 127714"/>
              <a:gd name="connsiteX5" fmla="*/ 63857 w 127713"/>
              <a:gd name="connsiteY5" fmla="*/ 0 h 127714"/>
              <a:gd name="connsiteX6" fmla="*/ 0 w 127713"/>
              <a:gd name="connsiteY6" fmla="*/ 63857 h 127714"/>
              <a:gd name="connsiteX7" fmla="*/ 63857 w 127713"/>
              <a:gd name="connsiteY7" fmla="*/ 127714 h 127714"/>
              <a:gd name="connsiteX8" fmla="*/ 127713 w 127713"/>
              <a:gd name="connsiteY8" fmla="*/ 63857 h 127714"/>
              <a:gd name="connsiteX9" fmla="*/ 63857 w 127713"/>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4">
                <a:moveTo>
                  <a:pt x="63857" y="18874"/>
                </a:moveTo>
                <a:cubicBezTo>
                  <a:pt x="88700" y="18874"/>
                  <a:pt x="108839" y="39014"/>
                  <a:pt x="108839" y="63857"/>
                </a:cubicBezTo>
                <a:cubicBezTo>
                  <a:pt x="108839" y="88700"/>
                  <a:pt x="88700" y="108840"/>
                  <a:pt x="63857" y="108840"/>
                </a:cubicBezTo>
                <a:cubicBezTo>
                  <a:pt x="39013" y="108840"/>
                  <a:pt x="18874" y="88700"/>
                  <a:pt x="18874" y="63857"/>
                </a:cubicBezTo>
                <a:cubicBezTo>
                  <a:pt x="18898" y="39024"/>
                  <a:pt x="39023" y="18898"/>
                  <a:pt x="63857" y="18874"/>
                </a:cubicBezTo>
                <a:moveTo>
                  <a:pt x="63857" y="0"/>
                </a:moveTo>
                <a:cubicBezTo>
                  <a:pt x="28590" y="0"/>
                  <a:pt x="0" y="28590"/>
                  <a:pt x="0" y="63857"/>
                </a:cubicBezTo>
                <a:cubicBezTo>
                  <a:pt x="0" y="99124"/>
                  <a:pt x="28590" y="127714"/>
                  <a:pt x="63857" y="127714"/>
                </a:cubicBezTo>
                <a:cubicBezTo>
                  <a:pt x="99124" y="127714"/>
                  <a:pt x="127713" y="99124"/>
                  <a:pt x="127713" y="63857"/>
                </a:cubicBezTo>
                <a:cubicBezTo>
                  <a:pt x="127713" y="28590"/>
                  <a:pt x="99124" y="0"/>
                  <a:pt x="63857" y="0"/>
                </a:cubicBezTo>
                <a:close/>
              </a:path>
            </a:pathLst>
          </a:custGeom>
          <a:solidFill>
            <a:schemeClr val="bg1"/>
          </a:solidFill>
          <a:ln w="610" cap="flat">
            <a:noFill/>
            <a:prstDash val="solid"/>
            <a:miter/>
          </a:ln>
        </p:spPr>
        <p:txBody>
          <a:bodyPr rtlCol="0" anchor="ctr"/>
          <a:lstStyle/>
          <a:p>
            <a:endParaRPr lang="en-US"/>
          </a:p>
        </p:txBody>
      </p:sp>
      <p:pic>
        <p:nvPicPr>
          <p:cNvPr id="6" name="Picture 5" descr="A plant in a pot&#10;&#10;Description automatically generated with low confidence">
            <a:extLst>
              <a:ext uri="{FF2B5EF4-FFF2-40B4-BE49-F238E27FC236}">
                <a16:creationId xmlns:a16="http://schemas.microsoft.com/office/drawing/2014/main" id="{31697189-5654-7E26-8858-92749DECE2EC}"/>
              </a:ext>
            </a:extLst>
          </p:cNvPr>
          <p:cNvPicPr>
            <a:picLocks noChangeAspect="1"/>
          </p:cNvPicPr>
          <p:nvPr/>
        </p:nvPicPr>
        <p:blipFill rotWithShape="1">
          <a:blip r:embed="rId3">
            <a:extLst>
              <a:ext uri="{28A0092B-C50C-407E-A947-70E740481C1C}">
                <a14:useLocalDpi xmlns:a14="http://schemas.microsoft.com/office/drawing/2010/main" val="0"/>
              </a:ext>
            </a:extLst>
          </a:blip>
          <a:srcRect t="28958" r="-1" b="10630"/>
          <a:stretch/>
        </p:blipFill>
        <p:spPr>
          <a:xfrm>
            <a:off x="5986926" y="4126172"/>
            <a:ext cx="5366858" cy="2196582"/>
          </a:xfrm>
          <a:prstGeom prst="rect">
            <a:avLst/>
          </a:prstGeom>
        </p:spPr>
      </p:pic>
    </p:spTree>
    <p:extLst>
      <p:ext uri="{BB962C8B-B14F-4D97-AF65-F5344CB8AC3E}">
        <p14:creationId xmlns:p14="http://schemas.microsoft.com/office/powerpoint/2010/main" val="23132904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29DC94-E4CB-4E72-475C-007E8BC72DFC}"/>
              </a:ext>
            </a:extLst>
          </p:cNvPr>
          <p:cNvSpPr>
            <a:spLocks noGrp="1"/>
          </p:cNvSpPr>
          <p:nvPr>
            <p:ph type="title"/>
          </p:nvPr>
        </p:nvSpPr>
        <p:spPr>
          <a:xfrm>
            <a:off x="754380" y="256643"/>
            <a:ext cx="10515600" cy="732155"/>
          </a:xfrm>
        </p:spPr>
        <p:txBody>
          <a:bodyPr/>
          <a:lstStyle/>
          <a:p>
            <a:r>
              <a:rPr lang="en-US" b="1" dirty="0">
                <a:solidFill>
                  <a:schemeClr val="accent1"/>
                </a:solidFill>
              </a:rPr>
              <a:t>Crime Trends and Marijuana</a:t>
            </a:r>
          </a:p>
        </p:txBody>
      </p:sp>
      <p:sp>
        <p:nvSpPr>
          <p:cNvPr id="3" name="Content Placeholder 2">
            <a:extLst>
              <a:ext uri="{FF2B5EF4-FFF2-40B4-BE49-F238E27FC236}">
                <a16:creationId xmlns:a16="http://schemas.microsoft.com/office/drawing/2014/main" id="{54DD86C2-872D-58BC-0DE5-FFD35D408523}"/>
              </a:ext>
            </a:extLst>
          </p:cNvPr>
          <p:cNvSpPr>
            <a:spLocks noGrp="1"/>
          </p:cNvSpPr>
          <p:nvPr>
            <p:ph idx="1"/>
          </p:nvPr>
        </p:nvSpPr>
        <p:spPr>
          <a:xfrm>
            <a:off x="754380" y="804544"/>
            <a:ext cx="10515600" cy="5954395"/>
          </a:xfrm>
        </p:spPr>
        <p:txBody>
          <a:bodyPr/>
          <a:lstStyle/>
          <a:p>
            <a:pPr marL="0" indent="0">
              <a:buNone/>
            </a:pPr>
            <a:endParaRPr lang="en-US" sz="1600" dirty="0">
              <a:solidFill>
                <a:schemeClr val="accent1"/>
              </a:solidFill>
            </a:endParaRPr>
          </a:p>
          <a:p>
            <a:pPr marL="0" indent="0">
              <a:buNone/>
            </a:pPr>
            <a:endParaRPr lang="en-US" sz="1600" dirty="0">
              <a:solidFill>
                <a:schemeClr val="accent1"/>
              </a:solidFill>
            </a:endParaRPr>
          </a:p>
        </p:txBody>
      </p:sp>
      <p:sp>
        <p:nvSpPr>
          <p:cNvPr id="7" name="Content Placeholder 2">
            <a:extLst>
              <a:ext uri="{FF2B5EF4-FFF2-40B4-BE49-F238E27FC236}">
                <a16:creationId xmlns:a16="http://schemas.microsoft.com/office/drawing/2014/main" id="{5EB63B75-EDFA-C70F-F21C-0E888EFD3AFD}"/>
              </a:ext>
            </a:extLst>
          </p:cNvPr>
          <p:cNvSpPr txBox="1">
            <a:spLocks/>
          </p:cNvSpPr>
          <p:nvPr/>
        </p:nvSpPr>
        <p:spPr>
          <a:xfrm>
            <a:off x="838200" y="1109272"/>
            <a:ext cx="10515600" cy="556135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solidFill>
                  <a:schemeClr val="accent1"/>
                </a:solidFill>
              </a:rPr>
              <a:t>Based on our analysis, legalization did not have any correlation to crime rates.  </a:t>
            </a:r>
          </a:p>
          <a:p>
            <a:r>
              <a:rPr lang="en-US" sz="1800" dirty="0">
                <a:solidFill>
                  <a:schemeClr val="accent1"/>
                </a:solidFill>
              </a:rPr>
              <a:t>Sample states shown below include recreational use, medical only use, and illegal states.</a:t>
            </a:r>
          </a:p>
          <a:p>
            <a:endParaRPr lang="en-US" dirty="0">
              <a:solidFill>
                <a:schemeClr val="accent1"/>
              </a:solidFill>
            </a:endParaRPr>
          </a:p>
        </p:txBody>
      </p:sp>
      <p:pic>
        <p:nvPicPr>
          <p:cNvPr id="8" name="Content Placeholder 5">
            <a:extLst>
              <a:ext uri="{FF2B5EF4-FFF2-40B4-BE49-F238E27FC236}">
                <a16:creationId xmlns:a16="http://schemas.microsoft.com/office/drawing/2014/main" id="{BF785A4C-450C-7FA7-7485-20F30C95ED09}"/>
              </a:ext>
            </a:extLst>
          </p:cNvPr>
          <p:cNvPicPr>
            <a:picLocks noGrp="1" noChangeAspect="1"/>
          </p:cNvPicPr>
          <p:nvPr/>
        </p:nvPicPr>
        <p:blipFill>
          <a:blip r:embed="rId2">
            <a:extLst>
              <a:ext uri="{28A0092B-C50C-407E-A947-70E740481C1C}">
                <a14:useLocalDpi xmlns:a14="http://schemas.microsoft.com/office/drawing/2010/main" val="0"/>
              </a:ext>
            </a:extLst>
          </a:blip>
          <a:stretch>
            <a:fillRect/>
          </a:stretch>
        </p:blipFill>
        <p:spPr>
          <a:xfrm>
            <a:off x="922020" y="2126107"/>
            <a:ext cx="8705490" cy="4475250"/>
          </a:xfrm>
          <a:prstGeom prst="rect">
            <a:avLst/>
          </a:prstGeom>
        </p:spPr>
      </p:pic>
    </p:spTree>
    <p:extLst>
      <p:ext uri="{BB962C8B-B14F-4D97-AF65-F5344CB8AC3E}">
        <p14:creationId xmlns:p14="http://schemas.microsoft.com/office/powerpoint/2010/main" val="7546117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29DC94-E4CB-4E72-475C-007E8BC72DFC}"/>
              </a:ext>
            </a:extLst>
          </p:cNvPr>
          <p:cNvSpPr>
            <a:spLocks noGrp="1"/>
          </p:cNvSpPr>
          <p:nvPr>
            <p:ph type="title"/>
          </p:nvPr>
        </p:nvSpPr>
        <p:spPr>
          <a:xfrm>
            <a:off x="754380" y="408711"/>
            <a:ext cx="10515600" cy="732155"/>
          </a:xfrm>
        </p:spPr>
        <p:txBody>
          <a:bodyPr>
            <a:normAutofit fontScale="90000"/>
          </a:bodyPr>
          <a:lstStyle/>
          <a:p>
            <a:r>
              <a:rPr lang="en-US" b="1" dirty="0">
                <a:solidFill>
                  <a:schemeClr val="accent1"/>
                </a:solidFill>
              </a:rPr>
              <a:t>Crime Trends and Marijuana</a:t>
            </a:r>
            <a:br>
              <a:rPr lang="en-US" b="1" dirty="0">
                <a:solidFill>
                  <a:schemeClr val="accent1"/>
                </a:solidFill>
              </a:rPr>
            </a:br>
            <a:r>
              <a:rPr lang="en-US" sz="3100" b="1" dirty="0">
                <a:solidFill>
                  <a:schemeClr val="accent1"/>
                </a:solidFill>
              </a:rPr>
              <a:t>Put this in a pipe and smoke it!</a:t>
            </a:r>
          </a:p>
        </p:txBody>
      </p:sp>
      <p:sp>
        <p:nvSpPr>
          <p:cNvPr id="3" name="Content Placeholder 2">
            <a:extLst>
              <a:ext uri="{FF2B5EF4-FFF2-40B4-BE49-F238E27FC236}">
                <a16:creationId xmlns:a16="http://schemas.microsoft.com/office/drawing/2014/main" id="{54DD86C2-872D-58BC-0DE5-FFD35D408523}"/>
              </a:ext>
            </a:extLst>
          </p:cNvPr>
          <p:cNvSpPr>
            <a:spLocks noGrp="1"/>
          </p:cNvSpPr>
          <p:nvPr>
            <p:ph idx="1"/>
          </p:nvPr>
        </p:nvSpPr>
        <p:spPr>
          <a:xfrm>
            <a:off x="754380" y="804544"/>
            <a:ext cx="10515600" cy="5954395"/>
          </a:xfrm>
        </p:spPr>
        <p:txBody>
          <a:bodyPr/>
          <a:lstStyle/>
          <a:p>
            <a:pPr marL="0" indent="0">
              <a:buNone/>
            </a:pPr>
            <a:endParaRPr lang="en-US" sz="1600" dirty="0">
              <a:solidFill>
                <a:schemeClr val="accent1"/>
              </a:solidFill>
            </a:endParaRPr>
          </a:p>
          <a:p>
            <a:pPr marL="0" indent="0">
              <a:buNone/>
            </a:pPr>
            <a:endParaRPr lang="en-US" sz="1600" dirty="0">
              <a:solidFill>
                <a:schemeClr val="accent1"/>
              </a:solidFill>
            </a:endParaRPr>
          </a:p>
        </p:txBody>
      </p:sp>
      <p:sp>
        <p:nvSpPr>
          <p:cNvPr id="7" name="Content Placeholder 2">
            <a:extLst>
              <a:ext uri="{FF2B5EF4-FFF2-40B4-BE49-F238E27FC236}">
                <a16:creationId xmlns:a16="http://schemas.microsoft.com/office/drawing/2014/main" id="{5EB63B75-EDFA-C70F-F21C-0E888EFD3AFD}"/>
              </a:ext>
            </a:extLst>
          </p:cNvPr>
          <p:cNvSpPr txBox="1">
            <a:spLocks/>
          </p:cNvSpPr>
          <p:nvPr/>
        </p:nvSpPr>
        <p:spPr>
          <a:xfrm>
            <a:off x="838200" y="1298448"/>
            <a:ext cx="10515600" cy="53721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solidFill>
                  <a:schemeClr val="accent1"/>
                </a:solidFill>
              </a:rPr>
              <a:t>Based on our analysis, legalization did not seem to have a clear correlation to crime rates.  </a:t>
            </a:r>
          </a:p>
          <a:p>
            <a:r>
              <a:rPr lang="en-US" sz="1800" dirty="0">
                <a:solidFill>
                  <a:schemeClr val="accent1"/>
                </a:solidFill>
              </a:rPr>
              <a:t>Sample states shown below include recreational use, medical only use, and illegal states.</a:t>
            </a:r>
          </a:p>
          <a:p>
            <a:endParaRPr lang="en-US" dirty="0">
              <a:solidFill>
                <a:schemeClr val="accent1"/>
              </a:solidFill>
            </a:endParaRPr>
          </a:p>
        </p:txBody>
      </p:sp>
      <p:pic>
        <p:nvPicPr>
          <p:cNvPr id="4" name="Content Placeholder 14">
            <a:extLst>
              <a:ext uri="{FF2B5EF4-FFF2-40B4-BE49-F238E27FC236}">
                <a16:creationId xmlns:a16="http://schemas.microsoft.com/office/drawing/2014/main" id="{8A16B993-CB5D-6FCC-53E5-A5BC2A86B76B}"/>
              </a:ext>
            </a:extLst>
          </p:cNvPr>
          <p:cNvPicPr>
            <a:picLocks noGrp="1" noChangeAspect="1"/>
          </p:cNvPicPr>
          <p:nvPr/>
        </p:nvPicPr>
        <p:blipFill>
          <a:blip r:embed="rId2">
            <a:extLst>
              <a:ext uri="{28A0092B-C50C-407E-A947-70E740481C1C}">
                <a14:useLocalDpi xmlns:a14="http://schemas.microsoft.com/office/drawing/2010/main" val="0"/>
              </a:ext>
            </a:extLst>
          </a:blip>
          <a:stretch>
            <a:fillRect/>
          </a:stretch>
        </p:blipFill>
        <p:spPr>
          <a:xfrm>
            <a:off x="769836" y="1986907"/>
            <a:ext cx="7964700" cy="4727874"/>
          </a:xfrm>
          <a:prstGeom prst="rect">
            <a:avLst/>
          </a:prstGeom>
        </p:spPr>
      </p:pic>
      <p:sp>
        <p:nvSpPr>
          <p:cNvPr id="5" name="TextBox 4">
            <a:extLst>
              <a:ext uri="{FF2B5EF4-FFF2-40B4-BE49-F238E27FC236}">
                <a16:creationId xmlns:a16="http://schemas.microsoft.com/office/drawing/2014/main" id="{779D5EDF-586F-2E12-152F-345A79C768ED}"/>
              </a:ext>
            </a:extLst>
          </p:cNvPr>
          <p:cNvSpPr txBox="1"/>
          <p:nvPr/>
        </p:nvSpPr>
        <p:spPr>
          <a:xfrm>
            <a:off x="9224364" y="2627579"/>
            <a:ext cx="2407298" cy="2492990"/>
          </a:xfrm>
          <a:prstGeom prst="rect">
            <a:avLst/>
          </a:prstGeom>
          <a:noFill/>
        </p:spPr>
        <p:txBody>
          <a:bodyPr wrap="square" rtlCol="0">
            <a:spAutoFit/>
          </a:bodyPr>
          <a:lstStyle/>
          <a:p>
            <a:r>
              <a:rPr lang="en-US" sz="1200" dirty="0">
                <a:solidFill>
                  <a:schemeClr val="accent1"/>
                </a:solidFill>
              </a:rPr>
              <a:t>Although the data suggests that there is no direct correlation, this chart shows a decrease in crime for three states that recently legalized recreational use:  Florida, New Jersey and Massachusetts.  One hypothesis is that the possession of this subject is no longer classified as a crime, and this would be something we would have enjoyed investigating.</a:t>
            </a:r>
          </a:p>
        </p:txBody>
      </p:sp>
    </p:spTree>
    <p:extLst>
      <p:ext uri="{BB962C8B-B14F-4D97-AF65-F5344CB8AC3E}">
        <p14:creationId xmlns:p14="http://schemas.microsoft.com/office/powerpoint/2010/main" val="11483070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327D73B4-9F5C-4A64-A179-51B9500CB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829DC94-E4CB-4E72-475C-007E8BC72DFC}"/>
              </a:ext>
            </a:extLst>
          </p:cNvPr>
          <p:cNvSpPr>
            <a:spLocks noGrp="1"/>
          </p:cNvSpPr>
          <p:nvPr>
            <p:ph type="title"/>
          </p:nvPr>
        </p:nvSpPr>
        <p:spPr>
          <a:xfrm>
            <a:off x="6657715" y="467271"/>
            <a:ext cx="4195674" cy="2052522"/>
          </a:xfrm>
        </p:spPr>
        <p:txBody>
          <a:bodyPr anchor="b">
            <a:normAutofit/>
          </a:bodyPr>
          <a:lstStyle/>
          <a:p>
            <a:r>
              <a:rPr lang="en-US" sz="4000" b="1" dirty="0">
                <a:solidFill>
                  <a:schemeClr val="accent1"/>
                </a:solidFill>
              </a:rPr>
              <a:t>Focus on Massachusetts</a:t>
            </a:r>
          </a:p>
        </p:txBody>
      </p:sp>
      <p:sp>
        <p:nvSpPr>
          <p:cNvPr id="15" name="Oval 14">
            <a:extLst>
              <a:ext uri="{FF2B5EF4-FFF2-40B4-BE49-F238E27FC236}">
                <a16:creationId xmlns:a16="http://schemas.microsoft.com/office/drawing/2014/main" id="{C1F06963-6374-4B48-844F-071A9BAAAE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2965" y="554152"/>
            <a:ext cx="5742189" cy="5742189"/>
          </a:xfrm>
          <a:prstGeom prst="ellipse">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8" name="Picture 7" descr="A green leaf with a face and pink text&#10;&#10;Description automatically generated">
            <a:extLst>
              <a:ext uri="{FF2B5EF4-FFF2-40B4-BE49-F238E27FC236}">
                <a16:creationId xmlns:a16="http://schemas.microsoft.com/office/drawing/2014/main" id="{2A18442C-71E9-43A0-5530-CF15EA40C082}"/>
              </a:ext>
            </a:extLst>
          </p:cNvPr>
          <p:cNvPicPr>
            <a:picLocks noChangeAspect="1"/>
          </p:cNvPicPr>
          <p:nvPr/>
        </p:nvPicPr>
        <p:blipFill rotWithShape="1">
          <a:blip r:embed="rId2">
            <a:extLst>
              <a:ext uri="{28A0092B-C50C-407E-A947-70E740481C1C}">
                <a14:useLocalDpi xmlns:a14="http://schemas.microsoft.com/office/drawing/2010/main" val="0"/>
              </a:ext>
            </a:extLst>
          </a:blip>
          <a:srcRect t="17488" b="15966"/>
          <a:stretch/>
        </p:blipFill>
        <p:spPr>
          <a:xfrm>
            <a:off x="1031198" y="1262385"/>
            <a:ext cx="4325722" cy="4325722"/>
          </a:xfrm>
          <a:custGeom>
            <a:avLst/>
            <a:gdLst/>
            <a:ahLst/>
            <a:cxnLst/>
            <a:rect l="l" t="t" r="r" b="b"/>
            <a:pathLst>
              <a:path w="1838528" h="1838528">
                <a:moveTo>
                  <a:pt x="919264" y="0"/>
                </a:moveTo>
                <a:cubicBezTo>
                  <a:pt x="1426959" y="0"/>
                  <a:pt x="1838528" y="411569"/>
                  <a:pt x="1838528" y="919264"/>
                </a:cubicBezTo>
                <a:cubicBezTo>
                  <a:pt x="1838528" y="1426959"/>
                  <a:pt x="1426959" y="1838528"/>
                  <a:pt x="919264" y="1838528"/>
                </a:cubicBezTo>
                <a:cubicBezTo>
                  <a:pt x="411569" y="1838528"/>
                  <a:pt x="0" y="1426959"/>
                  <a:pt x="0" y="919264"/>
                </a:cubicBezTo>
                <a:cubicBezTo>
                  <a:pt x="0" y="411569"/>
                  <a:pt x="411569" y="0"/>
                  <a:pt x="919264" y="0"/>
                </a:cubicBezTo>
                <a:close/>
              </a:path>
            </a:pathLst>
          </a:custGeom>
        </p:spPr>
      </p:pic>
      <p:sp>
        <p:nvSpPr>
          <p:cNvPr id="17" name="!!plus graphic">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4956" y="703679"/>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2"/>
          </a:solidFill>
          <a:ln w="776" cap="flat">
            <a:noFill/>
            <a:prstDash val="solid"/>
            <a:miter/>
          </a:ln>
        </p:spPr>
        <p:txBody>
          <a:bodyPr rtlCol="0" anchor="ctr"/>
          <a:lstStyle/>
          <a:p>
            <a:endParaRPr lang="en-US"/>
          </a:p>
        </p:txBody>
      </p:sp>
      <p:sp>
        <p:nvSpPr>
          <p:cNvPr id="19" name="!!circle graphic">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2753" y="1562696"/>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2"/>
          </a:solidFill>
          <a:ln w="751" cap="flat">
            <a:noFill/>
            <a:prstDash val="solid"/>
            <a:miter/>
          </a:ln>
        </p:spPr>
        <p:txBody>
          <a:bodyPr rtlCol="0" anchor="ctr"/>
          <a:lstStyle/>
          <a:p>
            <a:endParaRPr lang="en-US"/>
          </a:p>
        </p:txBody>
      </p:sp>
      <p:sp>
        <p:nvSpPr>
          <p:cNvPr id="3" name="Content Placeholder 2">
            <a:extLst>
              <a:ext uri="{FF2B5EF4-FFF2-40B4-BE49-F238E27FC236}">
                <a16:creationId xmlns:a16="http://schemas.microsoft.com/office/drawing/2014/main" id="{54DD86C2-872D-58BC-0DE5-FFD35D408523}"/>
              </a:ext>
            </a:extLst>
          </p:cNvPr>
          <p:cNvSpPr>
            <a:spLocks noGrp="1"/>
          </p:cNvSpPr>
          <p:nvPr>
            <p:ph idx="1"/>
          </p:nvPr>
        </p:nvSpPr>
        <p:spPr>
          <a:xfrm>
            <a:off x="6657715" y="2990818"/>
            <a:ext cx="4195673" cy="2913872"/>
          </a:xfrm>
        </p:spPr>
        <p:txBody>
          <a:bodyPr anchor="t">
            <a:normAutofit/>
          </a:bodyPr>
          <a:lstStyle/>
          <a:p>
            <a:r>
              <a:rPr lang="en-US" sz="1800" dirty="0">
                <a:solidFill>
                  <a:schemeClr val="accent1"/>
                </a:solidFill>
              </a:rPr>
              <a:t>This state’s data shows a drop in crime after recreational use was legalized as per the last slide.</a:t>
            </a:r>
          </a:p>
          <a:p>
            <a:r>
              <a:rPr lang="en-US" sz="1800" dirty="0">
                <a:solidFill>
                  <a:schemeClr val="accent1"/>
                </a:solidFill>
              </a:rPr>
              <a:t>Let’s take a deep puff of Massachusetts cannabis data.</a:t>
            </a:r>
          </a:p>
          <a:p>
            <a:endParaRPr lang="en-US" sz="1800" dirty="0"/>
          </a:p>
        </p:txBody>
      </p:sp>
      <p:sp>
        <p:nvSpPr>
          <p:cNvPr id="21" name="!!dot graphic">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54149" y="5775082"/>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2"/>
          </a:solidFill>
          <a:ln w="516" cap="flat">
            <a:noFill/>
            <a:prstDash val="solid"/>
            <a:miter/>
          </a:ln>
        </p:spPr>
        <p:txBody>
          <a:bodyPr rtlCol="0" anchor="ctr"/>
          <a:lstStyle/>
          <a:p>
            <a:endParaRPr lang="en-US"/>
          </a:p>
        </p:txBody>
      </p:sp>
      <p:cxnSp>
        <p:nvCxnSpPr>
          <p:cNvPr id="23" name="!!Straight Connector">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9272"/>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4" name="AutoShape 2">
            <a:extLst>
              <a:ext uri="{FF2B5EF4-FFF2-40B4-BE49-F238E27FC236}">
                <a16:creationId xmlns:a16="http://schemas.microsoft.com/office/drawing/2014/main" id="{3E543E29-40B5-E857-1D81-39DD16AA0907}"/>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146991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2000"/>
                                        <p:tgtEl>
                                          <p:spTgt spid="8"/>
                                        </p:tgtEl>
                                      </p:cBhvr>
                                    </p:animEffect>
                                    <p:anim calcmode="lin" valueType="num">
                                      <p:cBhvr>
                                        <p:cTn id="8" dur="2000" fill="hold"/>
                                        <p:tgtEl>
                                          <p:spTgt spid="8"/>
                                        </p:tgtEl>
                                        <p:attrNameLst>
                                          <p:attrName>ppt_w</p:attrName>
                                        </p:attrNameLst>
                                      </p:cBhvr>
                                      <p:tavLst>
                                        <p:tav tm="0" fmla="#ppt_w*sin(2.5*pi*$)">
                                          <p:val>
                                            <p:fltVal val="0"/>
                                          </p:val>
                                        </p:tav>
                                        <p:tav tm="100000">
                                          <p:val>
                                            <p:fltVal val="1"/>
                                          </p:val>
                                        </p:tav>
                                      </p:tavLst>
                                    </p:anim>
                                    <p:anim calcmode="lin" valueType="num">
                                      <p:cBhvr>
                                        <p:cTn id="9" dur="2000" fill="hold"/>
                                        <p:tgtEl>
                                          <p:spTgt spid="8"/>
                                        </p:tgtEl>
                                        <p:attrNameLst>
                                          <p:attrName>ppt_h</p:attrName>
                                        </p:attrNameLst>
                                      </p:cBhvr>
                                      <p:tavLst>
                                        <p:tav tm="0">
                                          <p:val>
                                            <p:strVal val="#ppt_h"/>
                                          </p:val>
                                        </p:tav>
                                        <p:tav tm="100000">
                                          <p:val>
                                            <p:strVal val="#ppt_h"/>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1000"/>
                                        <p:tgtEl>
                                          <p:spTgt spid="2"/>
                                        </p:tgtEl>
                                      </p:cBhvr>
                                    </p:animEffect>
                                    <p:anim calcmode="lin" valueType="num">
                                      <p:cBhvr>
                                        <p:cTn id="15" dur="1000" fill="hold"/>
                                        <p:tgtEl>
                                          <p:spTgt spid="2"/>
                                        </p:tgtEl>
                                        <p:attrNameLst>
                                          <p:attrName>ppt_x</p:attrName>
                                        </p:attrNameLst>
                                      </p:cBhvr>
                                      <p:tavLst>
                                        <p:tav tm="0">
                                          <p:val>
                                            <p:strVal val="#ppt_x"/>
                                          </p:val>
                                        </p:tav>
                                        <p:tav tm="100000">
                                          <p:val>
                                            <p:strVal val="#ppt_x"/>
                                          </p:val>
                                        </p:tav>
                                      </p:tavLst>
                                    </p:anim>
                                    <p:anim calcmode="lin" valueType="num">
                                      <p:cBhvr>
                                        <p:cTn id="16"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0" end="0"/>
                                            </p:txEl>
                                          </p:spTgt>
                                        </p:tgtEl>
                                        <p:attrNameLst>
                                          <p:attrName>style.visibility</p:attrName>
                                        </p:attrNameLst>
                                      </p:cBhvr>
                                      <p:to>
                                        <p:strVal val="visible"/>
                                      </p:to>
                                    </p:set>
                                    <p:animEffect transition="in" filter="fade">
                                      <p:cBhvr>
                                        <p:cTn id="21" dur="1000"/>
                                        <p:tgtEl>
                                          <p:spTgt spid="3">
                                            <p:txEl>
                                              <p:pRg st="0" end="0"/>
                                            </p:txEl>
                                          </p:spTgt>
                                        </p:tgtEl>
                                      </p:cBhvr>
                                    </p:animEffect>
                                    <p:anim calcmode="lin" valueType="num">
                                      <p:cBhvr>
                                        <p:cTn id="22"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1" end="1"/>
                                            </p:txEl>
                                          </p:spTgt>
                                        </p:tgtEl>
                                        <p:attrNameLst>
                                          <p:attrName>style.visibility</p:attrName>
                                        </p:attrNameLst>
                                      </p:cBhvr>
                                      <p:to>
                                        <p:strVal val="visible"/>
                                      </p:to>
                                    </p:set>
                                    <p:animEffect transition="in" filter="fade">
                                      <p:cBhvr>
                                        <p:cTn id="28" dur="1000"/>
                                        <p:tgtEl>
                                          <p:spTgt spid="3">
                                            <p:txEl>
                                              <p:pRg st="1" end="1"/>
                                            </p:txEl>
                                          </p:spTgt>
                                        </p:tgtEl>
                                      </p:cBhvr>
                                    </p:animEffect>
                                    <p:anim calcmode="lin" valueType="num">
                                      <p:cBhvr>
                                        <p:cTn id="29"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29DC94-E4CB-4E72-475C-007E8BC72DFC}"/>
              </a:ext>
            </a:extLst>
          </p:cNvPr>
          <p:cNvSpPr>
            <a:spLocks noGrp="1"/>
          </p:cNvSpPr>
          <p:nvPr>
            <p:ph type="title"/>
          </p:nvPr>
        </p:nvSpPr>
        <p:spPr>
          <a:xfrm>
            <a:off x="670560" y="200659"/>
            <a:ext cx="10515600" cy="732155"/>
          </a:xfrm>
        </p:spPr>
        <p:txBody>
          <a:bodyPr/>
          <a:lstStyle/>
          <a:p>
            <a:r>
              <a:rPr lang="en-US" b="1" dirty="0">
                <a:solidFill>
                  <a:schemeClr val="accent1"/>
                </a:solidFill>
              </a:rPr>
              <a:t>Massachusetts Focus</a:t>
            </a:r>
          </a:p>
        </p:txBody>
      </p:sp>
      <p:sp>
        <p:nvSpPr>
          <p:cNvPr id="3" name="Content Placeholder 2">
            <a:extLst>
              <a:ext uri="{FF2B5EF4-FFF2-40B4-BE49-F238E27FC236}">
                <a16:creationId xmlns:a16="http://schemas.microsoft.com/office/drawing/2014/main" id="{54DD86C2-872D-58BC-0DE5-FFD35D408523}"/>
              </a:ext>
            </a:extLst>
          </p:cNvPr>
          <p:cNvSpPr>
            <a:spLocks noGrp="1"/>
          </p:cNvSpPr>
          <p:nvPr>
            <p:ph idx="1"/>
          </p:nvPr>
        </p:nvSpPr>
        <p:spPr>
          <a:xfrm>
            <a:off x="754380" y="804544"/>
            <a:ext cx="10515600" cy="5954395"/>
          </a:xfrm>
        </p:spPr>
        <p:txBody>
          <a:bodyPr/>
          <a:lstStyle/>
          <a:p>
            <a:pPr marL="0" indent="0">
              <a:buNone/>
            </a:pPr>
            <a:r>
              <a:rPr lang="en-US" dirty="0">
                <a:solidFill>
                  <a:schemeClr val="accent1"/>
                </a:solidFill>
                <a:hlinkClick r:id="rId2"/>
              </a:rPr>
              <a:t>Live at Massachusetts Cannabis Related Businesses</a:t>
            </a:r>
            <a:endParaRPr lang="en-US" dirty="0">
              <a:solidFill>
                <a:schemeClr val="accent1"/>
              </a:solidFill>
            </a:endParaRPr>
          </a:p>
          <a:p>
            <a:pPr marL="0" indent="0">
              <a:buNone/>
            </a:pPr>
            <a:r>
              <a:rPr lang="en-US" sz="1600" dirty="0">
                <a:solidFill>
                  <a:schemeClr val="accent1"/>
                </a:solidFill>
              </a:rPr>
              <a:t>More than just dispensaries!  This data includes growing, transporting and development of products such as edibles.</a:t>
            </a:r>
          </a:p>
        </p:txBody>
      </p:sp>
      <p:pic>
        <p:nvPicPr>
          <p:cNvPr id="5" name="Picture 4">
            <a:extLst>
              <a:ext uri="{FF2B5EF4-FFF2-40B4-BE49-F238E27FC236}">
                <a16:creationId xmlns:a16="http://schemas.microsoft.com/office/drawing/2014/main" id="{F866FAB1-0BBB-EAF4-16C8-36A9C1F043E6}"/>
              </a:ext>
            </a:extLst>
          </p:cNvPr>
          <p:cNvPicPr>
            <a:picLocks noChangeAspect="1"/>
          </p:cNvPicPr>
          <p:nvPr/>
        </p:nvPicPr>
        <p:blipFill>
          <a:blip r:embed="rId3"/>
          <a:stretch>
            <a:fillRect/>
          </a:stretch>
        </p:blipFill>
        <p:spPr>
          <a:xfrm>
            <a:off x="1509304" y="1880530"/>
            <a:ext cx="8091896" cy="4606392"/>
          </a:xfrm>
          <a:prstGeom prst="rect">
            <a:avLst/>
          </a:prstGeom>
        </p:spPr>
      </p:pic>
    </p:spTree>
    <p:extLst>
      <p:ext uri="{BB962C8B-B14F-4D97-AF65-F5344CB8AC3E}">
        <p14:creationId xmlns:p14="http://schemas.microsoft.com/office/powerpoint/2010/main" val="2537029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29DC94-E4CB-4E72-475C-007E8BC72DFC}"/>
              </a:ext>
            </a:extLst>
          </p:cNvPr>
          <p:cNvSpPr>
            <a:spLocks noGrp="1"/>
          </p:cNvSpPr>
          <p:nvPr>
            <p:ph type="title"/>
          </p:nvPr>
        </p:nvSpPr>
        <p:spPr>
          <a:xfrm>
            <a:off x="754380" y="256643"/>
            <a:ext cx="10515600" cy="732155"/>
          </a:xfrm>
        </p:spPr>
        <p:txBody>
          <a:bodyPr/>
          <a:lstStyle/>
          <a:p>
            <a:r>
              <a:rPr lang="en-US" b="1" dirty="0">
                <a:solidFill>
                  <a:schemeClr val="accent1"/>
                </a:solidFill>
              </a:rPr>
              <a:t>Cannabis Sales in Massachusetts</a:t>
            </a:r>
          </a:p>
        </p:txBody>
      </p:sp>
      <p:sp>
        <p:nvSpPr>
          <p:cNvPr id="3" name="Content Placeholder 2">
            <a:extLst>
              <a:ext uri="{FF2B5EF4-FFF2-40B4-BE49-F238E27FC236}">
                <a16:creationId xmlns:a16="http://schemas.microsoft.com/office/drawing/2014/main" id="{54DD86C2-872D-58BC-0DE5-FFD35D408523}"/>
              </a:ext>
            </a:extLst>
          </p:cNvPr>
          <p:cNvSpPr>
            <a:spLocks noGrp="1"/>
          </p:cNvSpPr>
          <p:nvPr>
            <p:ph idx="1"/>
          </p:nvPr>
        </p:nvSpPr>
        <p:spPr>
          <a:xfrm>
            <a:off x="754380" y="804544"/>
            <a:ext cx="10515600" cy="5954395"/>
          </a:xfrm>
        </p:spPr>
        <p:txBody>
          <a:bodyPr/>
          <a:lstStyle/>
          <a:p>
            <a:pPr marL="0" indent="0">
              <a:buNone/>
            </a:pPr>
            <a:endParaRPr lang="en-US" sz="1600" dirty="0">
              <a:solidFill>
                <a:schemeClr val="accent1"/>
              </a:solidFill>
            </a:endParaRPr>
          </a:p>
          <a:p>
            <a:r>
              <a:rPr lang="en-US" sz="1600" dirty="0">
                <a:solidFill>
                  <a:schemeClr val="accent1"/>
                </a:solidFill>
              </a:rPr>
              <a:t>Over 6 billion in sales since legalization</a:t>
            </a:r>
          </a:p>
        </p:txBody>
      </p:sp>
    </p:spTree>
    <p:extLst>
      <p:ext uri="{BB962C8B-B14F-4D97-AF65-F5344CB8AC3E}">
        <p14:creationId xmlns:p14="http://schemas.microsoft.com/office/powerpoint/2010/main" val="24410872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948B88-2FB0-ECCA-49C9-991F95A3991E}"/>
              </a:ext>
            </a:extLst>
          </p:cNvPr>
          <p:cNvSpPr>
            <a:spLocks noGrp="1"/>
          </p:cNvSpPr>
          <p:nvPr>
            <p:ph type="title"/>
          </p:nvPr>
        </p:nvSpPr>
        <p:spPr/>
        <p:txBody>
          <a:bodyPr>
            <a:normAutofit/>
          </a:bodyPr>
          <a:lstStyle/>
          <a:p>
            <a:r>
              <a:rPr lang="en-US" sz="4000" b="1" dirty="0">
                <a:solidFill>
                  <a:schemeClr val="accent1"/>
                </a:solidFill>
              </a:rPr>
              <a:t>Massachusetts Crime: Clearing the Haze </a:t>
            </a:r>
          </a:p>
        </p:txBody>
      </p:sp>
      <p:pic>
        <p:nvPicPr>
          <p:cNvPr id="5" name="Content Placeholder 4">
            <a:extLst>
              <a:ext uri="{FF2B5EF4-FFF2-40B4-BE49-F238E27FC236}">
                <a16:creationId xmlns:a16="http://schemas.microsoft.com/office/drawing/2014/main" id="{12A9C013-2A9E-10DB-77B9-50C6B123854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190438" y="2618814"/>
            <a:ext cx="4646239" cy="2787743"/>
          </a:xfrm>
        </p:spPr>
      </p:pic>
      <p:pic>
        <p:nvPicPr>
          <p:cNvPr id="10" name="Picture 9">
            <a:extLst>
              <a:ext uri="{FF2B5EF4-FFF2-40B4-BE49-F238E27FC236}">
                <a16:creationId xmlns:a16="http://schemas.microsoft.com/office/drawing/2014/main" id="{7A063686-5886-E0EC-3ED5-CBBD1FA3F3C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72835" y="2618814"/>
            <a:ext cx="4040468" cy="3030351"/>
          </a:xfrm>
          <a:prstGeom prst="rect">
            <a:avLst/>
          </a:prstGeom>
        </p:spPr>
      </p:pic>
      <p:sp>
        <p:nvSpPr>
          <p:cNvPr id="3" name="TextBox 2">
            <a:extLst>
              <a:ext uri="{FF2B5EF4-FFF2-40B4-BE49-F238E27FC236}">
                <a16:creationId xmlns:a16="http://schemas.microsoft.com/office/drawing/2014/main" id="{84C74E56-2B97-0834-3B64-E5CBE86AB339}"/>
              </a:ext>
            </a:extLst>
          </p:cNvPr>
          <p:cNvSpPr txBox="1"/>
          <p:nvPr/>
        </p:nvSpPr>
        <p:spPr>
          <a:xfrm>
            <a:off x="1380744" y="1372319"/>
            <a:ext cx="8823960" cy="1015663"/>
          </a:xfrm>
          <a:prstGeom prst="rect">
            <a:avLst/>
          </a:prstGeom>
          <a:noFill/>
        </p:spPr>
        <p:txBody>
          <a:bodyPr wrap="square" rtlCol="0">
            <a:spAutoFit/>
          </a:bodyPr>
          <a:lstStyle/>
          <a:p>
            <a:r>
              <a:rPr lang="en-US" sz="1200" dirty="0">
                <a:solidFill>
                  <a:schemeClr val="accent1"/>
                </a:solidFill>
              </a:rPr>
              <a:t>Taking a more granular approach to Massachusetts, where crime has been on a seemingly significant downtrend, note that narcotics is not the primary criminal offense. Additionally, this category includes more than cannabis and represents such things such as heroin and methamphetamine abuse. This leads us to question how much the removal of cannabis as a violation in fact weighs on the calculation of criminal statistics. It would have helped to be able to access more information and further explore this hypothesis.</a:t>
            </a:r>
          </a:p>
        </p:txBody>
      </p:sp>
    </p:spTree>
    <p:extLst>
      <p:ext uri="{BB962C8B-B14F-4D97-AF65-F5344CB8AC3E}">
        <p14:creationId xmlns:p14="http://schemas.microsoft.com/office/powerpoint/2010/main" val="11833456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2679492-7988-4050-9056-5424444524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829DC94-E4CB-4E72-475C-007E8BC72DFC}"/>
              </a:ext>
            </a:extLst>
          </p:cNvPr>
          <p:cNvSpPr>
            <a:spLocks noGrp="1"/>
          </p:cNvSpPr>
          <p:nvPr>
            <p:ph type="title"/>
          </p:nvPr>
        </p:nvSpPr>
        <p:spPr>
          <a:xfrm>
            <a:off x="6412091" y="501651"/>
            <a:ext cx="4395340" cy="1716255"/>
          </a:xfrm>
        </p:spPr>
        <p:txBody>
          <a:bodyPr anchor="b">
            <a:normAutofit/>
          </a:bodyPr>
          <a:lstStyle/>
          <a:p>
            <a:r>
              <a:rPr lang="en-US" sz="4000" b="1" dirty="0">
                <a:solidFill>
                  <a:schemeClr val="accent1"/>
                </a:solidFill>
              </a:rPr>
              <a:t>The End</a:t>
            </a:r>
          </a:p>
        </p:txBody>
      </p:sp>
      <p:sp>
        <p:nvSpPr>
          <p:cNvPr id="12" name="Rectangle 11">
            <a:extLst>
              <a:ext uri="{FF2B5EF4-FFF2-40B4-BE49-F238E27FC236}">
                <a16:creationId xmlns:a16="http://schemas.microsoft.com/office/drawing/2014/main" id="{B091B163-7D61-4891-ABCF-5C13D9C418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phic 4" descr="Winking face outline with solid fill">
            <a:extLst>
              <a:ext uri="{FF2B5EF4-FFF2-40B4-BE49-F238E27FC236}">
                <a16:creationId xmlns:a16="http://schemas.microsoft.com/office/drawing/2014/main" id="{78DB6F5A-85E6-9A2B-4B15-FD564151B94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79143" y="818188"/>
            <a:ext cx="5221625" cy="5221625"/>
          </a:xfrm>
          <a:prstGeom prst="rect">
            <a:avLst/>
          </a:prstGeom>
        </p:spPr>
      </p:pic>
      <p:sp>
        <p:nvSpPr>
          <p:cNvPr id="3" name="Content Placeholder 2">
            <a:extLst>
              <a:ext uri="{FF2B5EF4-FFF2-40B4-BE49-F238E27FC236}">
                <a16:creationId xmlns:a16="http://schemas.microsoft.com/office/drawing/2014/main" id="{54DD86C2-872D-58BC-0DE5-FFD35D408523}"/>
              </a:ext>
            </a:extLst>
          </p:cNvPr>
          <p:cNvSpPr>
            <a:spLocks noGrp="1"/>
          </p:cNvSpPr>
          <p:nvPr>
            <p:ph idx="1"/>
          </p:nvPr>
        </p:nvSpPr>
        <p:spPr>
          <a:xfrm>
            <a:off x="6392583" y="2645922"/>
            <a:ext cx="4434721" cy="3710427"/>
          </a:xfrm>
        </p:spPr>
        <p:txBody>
          <a:bodyPr anchor="t">
            <a:normAutofit/>
          </a:bodyPr>
          <a:lstStyle/>
          <a:p>
            <a:pPr marL="0" indent="0">
              <a:buNone/>
            </a:pPr>
            <a:endParaRPr lang="en-US" sz="1800" dirty="0"/>
          </a:p>
          <a:p>
            <a:pPr marL="0" indent="0">
              <a:buNone/>
            </a:pPr>
            <a:r>
              <a:rPr lang="en-US" sz="1600" dirty="0">
                <a:solidFill>
                  <a:schemeClr val="accent1"/>
                </a:solidFill>
              </a:rPr>
              <a:t>DISCLAIMER</a:t>
            </a:r>
          </a:p>
          <a:p>
            <a:pPr marL="0" indent="0">
              <a:buNone/>
            </a:pPr>
            <a:endParaRPr lang="en-US" sz="1600" dirty="0">
              <a:solidFill>
                <a:schemeClr val="accent1"/>
              </a:solidFill>
            </a:endParaRPr>
          </a:p>
          <a:p>
            <a:pPr marL="0" indent="0">
              <a:buNone/>
            </a:pPr>
            <a:r>
              <a:rPr lang="en-US" sz="1600" dirty="0">
                <a:solidFill>
                  <a:schemeClr val="accent1"/>
                </a:solidFill>
              </a:rPr>
              <a:t>While our presentation perhaps suggests the possibility of endorsement due to our in-depth research, we would support </a:t>
            </a:r>
            <a:r>
              <a:rPr lang="en-US" sz="1600">
                <a:solidFill>
                  <a:schemeClr val="accent1"/>
                </a:solidFill>
              </a:rPr>
              <a:t>one creating </a:t>
            </a:r>
            <a:r>
              <a:rPr lang="en-US" sz="1600" dirty="0">
                <a:solidFill>
                  <a:schemeClr val="accent1"/>
                </a:solidFill>
              </a:rPr>
              <a:t>one’s own null hypothesis and conduct one’s own research, however one chooses to proceed.</a:t>
            </a:r>
          </a:p>
          <a:p>
            <a:pPr marL="0" indent="0">
              <a:buNone/>
            </a:pPr>
            <a:r>
              <a:rPr lang="en-US" sz="1600" dirty="0">
                <a:solidFill>
                  <a:schemeClr val="accent1"/>
                </a:solidFill>
              </a:rPr>
              <a:t>We do not endorse the use of marijuana ourselves</a:t>
            </a:r>
          </a:p>
          <a:p>
            <a:pPr marL="0" indent="0">
              <a:buNone/>
            </a:pPr>
            <a:r>
              <a:rPr lang="en-US" sz="1600" dirty="0">
                <a:solidFill>
                  <a:schemeClr val="accent1"/>
                </a:solidFill>
              </a:rPr>
              <a:t>… allegedly.</a:t>
            </a:r>
          </a:p>
        </p:txBody>
      </p:sp>
      <p:cxnSp>
        <p:nvCxnSpPr>
          <p:cNvPr id="14" name="Straight Connector 13">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0394"/>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11659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29DC94-E4CB-4E72-475C-007E8BC72DFC}"/>
              </a:ext>
            </a:extLst>
          </p:cNvPr>
          <p:cNvSpPr>
            <a:spLocks noGrp="1"/>
          </p:cNvSpPr>
          <p:nvPr>
            <p:ph type="title"/>
          </p:nvPr>
        </p:nvSpPr>
        <p:spPr>
          <a:xfrm>
            <a:off x="670560" y="200659"/>
            <a:ext cx="10515600" cy="732155"/>
          </a:xfrm>
        </p:spPr>
        <p:txBody>
          <a:bodyPr>
            <a:normAutofit/>
          </a:bodyPr>
          <a:lstStyle/>
          <a:p>
            <a:r>
              <a:rPr lang="en-US" b="1" dirty="0">
                <a:solidFill>
                  <a:schemeClr val="accent1"/>
                </a:solidFill>
              </a:rPr>
              <a:t>Cannabis: it’s growing like a weed!</a:t>
            </a:r>
          </a:p>
        </p:txBody>
      </p:sp>
      <p:sp>
        <p:nvSpPr>
          <p:cNvPr id="3" name="Content Placeholder 2">
            <a:extLst>
              <a:ext uri="{FF2B5EF4-FFF2-40B4-BE49-F238E27FC236}">
                <a16:creationId xmlns:a16="http://schemas.microsoft.com/office/drawing/2014/main" id="{54DD86C2-872D-58BC-0DE5-FFD35D408523}"/>
              </a:ext>
            </a:extLst>
          </p:cNvPr>
          <p:cNvSpPr>
            <a:spLocks noGrp="1"/>
          </p:cNvSpPr>
          <p:nvPr>
            <p:ph idx="1"/>
          </p:nvPr>
        </p:nvSpPr>
        <p:spPr>
          <a:xfrm>
            <a:off x="754380" y="1554480"/>
            <a:ext cx="10515600" cy="5204459"/>
          </a:xfrm>
        </p:spPr>
        <p:txBody>
          <a:bodyPr/>
          <a:lstStyle/>
          <a:p>
            <a:pPr marL="0" indent="0">
              <a:buNone/>
            </a:pPr>
            <a:r>
              <a:rPr lang="en-US" dirty="0">
                <a:solidFill>
                  <a:schemeClr val="accent1"/>
                </a:solidFill>
              </a:rPr>
              <a:t>We were captivated by the ubiquitousness of marijuana everywhere:  on ballots, on tv, in our cities, and in conversations with loved ones who rely on it for pain relief and mental health.</a:t>
            </a:r>
          </a:p>
          <a:p>
            <a:pPr marL="0" indent="0">
              <a:buNone/>
            </a:pPr>
            <a:endParaRPr lang="en-US" dirty="0">
              <a:solidFill>
                <a:schemeClr val="accent1"/>
              </a:solidFill>
            </a:endParaRPr>
          </a:p>
          <a:p>
            <a:pPr marL="0" indent="0">
              <a:buNone/>
            </a:pPr>
            <a:r>
              <a:rPr lang="en-US" dirty="0">
                <a:solidFill>
                  <a:schemeClr val="accent1"/>
                </a:solidFill>
              </a:rPr>
              <a:t>We wanted to know if we would find positive correlations and causations between this “budding industry” and crime and/or health or would our project be “Up N Smoke”?</a:t>
            </a:r>
          </a:p>
          <a:p>
            <a:endParaRPr lang="en-US" dirty="0">
              <a:solidFill>
                <a:schemeClr val="accent1"/>
              </a:solidFill>
            </a:endParaRPr>
          </a:p>
        </p:txBody>
      </p:sp>
    </p:spTree>
    <p:extLst>
      <p:ext uri="{BB962C8B-B14F-4D97-AF65-F5344CB8AC3E}">
        <p14:creationId xmlns:p14="http://schemas.microsoft.com/office/powerpoint/2010/main" val="30541258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29DC94-E4CB-4E72-475C-007E8BC72DFC}"/>
              </a:ext>
            </a:extLst>
          </p:cNvPr>
          <p:cNvSpPr>
            <a:spLocks noGrp="1"/>
          </p:cNvSpPr>
          <p:nvPr>
            <p:ph type="title"/>
          </p:nvPr>
        </p:nvSpPr>
        <p:spPr>
          <a:xfrm>
            <a:off x="670560" y="200659"/>
            <a:ext cx="10515600" cy="1134365"/>
          </a:xfrm>
        </p:spPr>
        <p:txBody>
          <a:bodyPr>
            <a:normAutofit fontScale="90000"/>
          </a:bodyPr>
          <a:lstStyle/>
          <a:p>
            <a:r>
              <a:rPr lang="en-US" b="1" dirty="0">
                <a:solidFill>
                  <a:schemeClr val="accent1"/>
                </a:solidFill>
              </a:rPr>
              <a:t>Cannabis Use:  Legality, Crime and Sales</a:t>
            </a:r>
          </a:p>
        </p:txBody>
      </p:sp>
      <p:sp>
        <p:nvSpPr>
          <p:cNvPr id="3" name="Content Placeholder 2">
            <a:extLst>
              <a:ext uri="{FF2B5EF4-FFF2-40B4-BE49-F238E27FC236}">
                <a16:creationId xmlns:a16="http://schemas.microsoft.com/office/drawing/2014/main" id="{54DD86C2-872D-58BC-0DE5-FFD35D408523}"/>
              </a:ext>
            </a:extLst>
          </p:cNvPr>
          <p:cNvSpPr>
            <a:spLocks noGrp="1"/>
          </p:cNvSpPr>
          <p:nvPr>
            <p:ph idx="1"/>
          </p:nvPr>
        </p:nvSpPr>
        <p:spPr>
          <a:xfrm>
            <a:off x="754380" y="1499616"/>
            <a:ext cx="10515600" cy="5259323"/>
          </a:xfrm>
        </p:spPr>
        <p:txBody>
          <a:bodyPr/>
          <a:lstStyle/>
          <a:p>
            <a:r>
              <a:rPr lang="en-US" dirty="0">
                <a:solidFill>
                  <a:schemeClr val="accent1"/>
                </a:solidFill>
              </a:rPr>
              <a:t>Were mental health and crime levels affected by legalizing cannabis for recreational use?</a:t>
            </a:r>
          </a:p>
          <a:p>
            <a:r>
              <a:rPr lang="en-US" dirty="0">
                <a:solidFill>
                  <a:schemeClr val="accent1"/>
                </a:solidFill>
              </a:rPr>
              <a:t>Proliferation in content from media</a:t>
            </a:r>
          </a:p>
          <a:p>
            <a:r>
              <a:rPr lang="en-US" dirty="0">
                <a:solidFill>
                  <a:schemeClr val="accent1"/>
                </a:solidFill>
              </a:rPr>
              <a:t>Proliferation of storefronts</a:t>
            </a:r>
          </a:p>
          <a:p>
            <a:r>
              <a:rPr lang="en-US" dirty="0">
                <a:solidFill>
                  <a:schemeClr val="accent1"/>
                </a:solidFill>
              </a:rPr>
              <a:t>Why is the topic so hot?</a:t>
            </a:r>
          </a:p>
          <a:p>
            <a:r>
              <a:rPr lang="en-US" dirty="0">
                <a:solidFill>
                  <a:schemeClr val="accent1"/>
                </a:solidFill>
              </a:rPr>
              <a:t>What did we learn?</a:t>
            </a:r>
          </a:p>
          <a:p>
            <a:endParaRPr lang="en-US" dirty="0">
              <a:solidFill>
                <a:schemeClr val="accent1"/>
              </a:solidFill>
            </a:endParaRPr>
          </a:p>
        </p:txBody>
      </p:sp>
    </p:spTree>
    <p:extLst>
      <p:ext uri="{BB962C8B-B14F-4D97-AF65-F5344CB8AC3E}">
        <p14:creationId xmlns:p14="http://schemas.microsoft.com/office/powerpoint/2010/main" val="42157681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29DC94-E4CB-4E72-475C-007E8BC72DFC}"/>
              </a:ext>
            </a:extLst>
          </p:cNvPr>
          <p:cNvSpPr>
            <a:spLocks noGrp="1"/>
          </p:cNvSpPr>
          <p:nvPr>
            <p:ph type="title"/>
          </p:nvPr>
        </p:nvSpPr>
        <p:spPr>
          <a:xfrm>
            <a:off x="670560" y="200659"/>
            <a:ext cx="10515600" cy="732155"/>
          </a:xfrm>
        </p:spPr>
        <p:txBody>
          <a:bodyPr>
            <a:normAutofit/>
          </a:bodyPr>
          <a:lstStyle/>
          <a:p>
            <a:r>
              <a:rPr lang="en-US" b="1" dirty="0">
                <a:solidFill>
                  <a:schemeClr val="accent1"/>
                </a:solidFill>
              </a:rPr>
              <a:t>Cannabis Data:  it’s hard to get</a:t>
            </a:r>
          </a:p>
        </p:txBody>
      </p:sp>
      <p:sp>
        <p:nvSpPr>
          <p:cNvPr id="3" name="Content Placeholder 2">
            <a:extLst>
              <a:ext uri="{FF2B5EF4-FFF2-40B4-BE49-F238E27FC236}">
                <a16:creationId xmlns:a16="http://schemas.microsoft.com/office/drawing/2014/main" id="{54DD86C2-872D-58BC-0DE5-FFD35D408523}"/>
              </a:ext>
            </a:extLst>
          </p:cNvPr>
          <p:cNvSpPr>
            <a:spLocks noGrp="1"/>
          </p:cNvSpPr>
          <p:nvPr>
            <p:ph idx="1"/>
          </p:nvPr>
        </p:nvSpPr>
        <p:spPr>
          <a:xfrm>
            <a:off x="754380" y="1353312"/>
            <a:ext cx="10515600" cy="5405627"/>
          </a:xfrm>
        </p:spPr>
        <p:txBody>
          <a:bodyPr/>
          <a:lstStyle/>
          <a:p>
            <a:r>
              <a:rPr lang="en-US" dirty="0">
                <a:solidFill>
                  <a:schemeClr val="accent1"/>
                </a:solidFill>
              </a:rPr>
              <a:t>We wanted to know were mental health and crime levels affected by legalizing cannabis for recreational use?</a:t>
            </a:r>
          </a:p>
          <a:p>
            <a:r>
              <a:rPr lang="en-US" dirty="0">
                <a:solidFill>
                  <a:schemeClr val="accent1"/>
                </a:solidFill>
              </a:rPr>
              <a:t>We found plenty of summaries regarding mental health, but no one was willing to back it up.</a:t>
            </a:r>
          </a:p>
          <a:p>
            <a:r>
              <a:rPr lang="en-US" sz="2800" dirty="0">
                <a:solidFill>
                  <a:schemeClr val="accent1"/>
                </a:solidFill>
              </a:rPr>
              <a:t>Reached out to 5 scientists, including Pew Research Center, who published statistical analysis regarding mental health and its relationship with marijuana use to get the data.  No one was willing to back up their claims by sharing their data</a:t>
            </a:r>
            <a:r>
              <a:rPr lang="en-US" dirty="0">
                <a:solidFill>
                  <a:schemeClr val="accent1"/>
                </a:solidFill>
              </a:rPr>
              <a:t>.  </a:t>
            </a:r>
          </a:p>
          <a:p>
            <a:r>
              <a:rPr lang="en-US" dirty="0">
                <a:solidFill>
                  <a:schemeClr val="accent1"/>
                </a:solidFill>
              </a:rPr>
              <a:t>Not only was this frustrating, but it causes their assertions to be suspect. </a:t>
            </a:r>
          </a:p>
          <a:p>
            <a:endParaRPr lang="en-US" dirty="0">
              <a:solidFill>
                <a:schemeClr val="accent1"/>
              </a:solidFill>
            </a:endParaRPr>
          </a:p>
          <a:p>
            <a:endParaRPr lang="en-US" dirty="0">
              <a:solidFill>
                <a:schemeClr val="accent1"/>
              </a:solidFill>
            </a:endParaRPr>
          </a:p>
          <a:p>
            <a:endParaRPr lang="en-US" dirty="0">
              <a:solidFill>
                <a:schemeClr val="accent1"/>
              </a:solidFill>
            </a:endParaRPr>
          </a:p>
        </p:txBody>
      </p:sp>
    </p:spTree>
    <p:extLst>
      <p:ext uri="{BB962C8B-B14F-4D97-AF65-F5344CB8AC3E}">
        <p14:creationId xmlns:p14="http://schemas.microsoft.com/office/powerpoint/2010/main" val="12118132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29DC94-E4CB-4E72-475C-007E8BC72DFC}"/>
              </a:ext>
            </a:extLst>
          </p:cNvPr>
          <p:cNvSpPr>
            <a:spLocks noGrp="1"/>
          </p:cNvSpPr>
          <p:nvPr>
            <p:ph type="title"/>
          </p:nvPr>
        </p:nvSpPr>
        <p:spPr>
          <a:xfrm>
            <a:off x="670560" y="200659"/>
            <a:ext cx="10515600" cy="1234949"/>
          </a:xfrm>
        </p:spPr>
        <p:txBody>
          <a:bodyPr>
            <a:normAutofit fontScale="90000"/>
          </a:bodyPr>
          <a:lstStyle/>
          <a:p>
            <a:r>
              <a:rPr lang="en-US" b="1" dirty="0">
                <a:solidFill>
                  <a:schemeClr val="accent1"/>
                </a:solidFill>
              </a:rPr>
              <a:t>Project Progression: All the usual flame-outs</a:t>
            </a:r>
          </a:p>
        </p:txBody>
      </p:sp>
      <p:sp>
        <p:nvSpPr>
          <p:cNvPr id="3" name="Content Placeholder 2">
            <a:extLst>
              <a:ext uri="{FF2B5EF4-FFF2-40B4-BE49-F238E27FC236}">
                <a16:creationId xmlns:a16="http://schemas.microsoft.com/office/drawing/2014/main" id="{54DD86C2-872D-58BC-0DE5-FFD35D408523}"/>
              </a:ext>
            </a:extLst>
          </p:cNvPr>
          <p:cNvSpPr>
            <a:spLocks noGrp="1"/>
          </p:cNvSpPr>
          <p:nvPr>
            <p:ph idx="1"/>
          </p:nvPr>
        </p:nvSpPr>
        <p:spPr>
          <a:xfrm>
            <a:off x="754380" y="1435608"/>
            <a:ext cx="10515600" cy="5323331"/>
          </a:xfrm>
        </p:spPr>
        <p:txBody>
          <a:bodyPr/>
          <a:lstStyle/>
          <a:p>
            <a:r>
              <a:rPr lang="en-US" dirty="0">
                <a:solidFill>
                  <a:schemeClr val="accent1"/>
                </a:solidFill>
              </a:rPr>
              <a:t>Data not available (without payment)</a:t>
            </a:r>
          </a:p>
          <a:p>
            <a:r>
              <a:rPr lang="en-US" dirty="0">
                <a:solidFill>
                  <a:schemeClr val="accent1"/>
                </a:solidFill>
              </a:rPr>
              <a:t>Initial decisions for database became problematic later:  we built an entire database in PostgreSQL and did not use it.  </a:t>
            </a:r>
          </a:p>
          <a:p>
            <a:r>
              <a:rPr lang="en-US" dirty="0">
                <a:solidFill>
                  <a:schemeClr val="accent1"/>
                </a:solidFill>
              </a:rPr>
              <a:t>No data available for the national level</a:t>
            </a:r>
          </a:p>
          <a:p>
            <a:r>
              <a:rPr lang="en-US" dirty="0">
                <a:solidFill>
                  <a:schemeClr val="accent1"/>
                </a:solidFill>
              </a:rPr>
              <a:t>Had to learn new programs (Bokeh, </a:t>
            </a:r>
            <a:r>
              <a:rPr lang="en-US" dirty="0" err="1">
                <a:solidFill>
                  <a:schemeClr val="accent1"/>
                </a:solidFill>
              </a:rPr>
              <a:t>pythonAnywhere</a:t>
            </a:r>
            <a:r>
              <a:rPr lang="en-US" dirty="0">
                <a:solidFill>
                  <a:schemeClr val="accent1"/>
                </a:solidFill>
              </a:rPr>
              <a:t> and py2web)</a:t>
            </a:r>
          </a:p>
          <a:p>
            <a:r>
              <a:rPr lang="en-US" dirty="0">
                <a:solidFill>
                  <a:schemeClr val="accent1"/>
                </a:solidFill>
              </a:rPr>
              <a:t>Investigated California, Colorado, and New Jersey because they recently legalized, but Massachusetts had the most comprehensive data over the course of several years, along with crime data.  We could not find that with the other states.</a:t>
            </a:r>
          </a:p>
          <a:p>
            <a:endParaRPr lang="en-US" dirty="0">
              <a:solidFill>
                <a:schemeClr val="accent1"/>
              </a:solidFill>
            </a:endParaRPr>
          </a:p>
        </p:txBody>
      </p:sp>
    </p:spTree>
    <p:extLst>
      <p:ext uri="{BB962C8B-B14F-4D97-AF65-F5344CB8AC3E}">
        <p14:creationId xmlns:p14="http://schemas.microsoft.com/office/powerpoint/2010/main" val="14503011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60DB88-75DD-14E2-66DD-81FACE23E9A5}"/>
              </a:ext>
            </a:extLst>
          </p:cNvPr>
          <p:cNvSpPr>
            <a:spLocks noGrp="1"/>
          </p:cNvSpPr>
          <p:nvPr>
            <p:ph type="title"/>
          </p:nvPr>
        </p:nvSpPr>
        <p:spPr>
          <a:xfrm>
            <a:off x="838200" y="365125"/>
            <a:ext cx="10515600" cy="744147"/>
          </a:xfrm>
        </p:spPr>
        <p:txBody>
          <a:bodyPr/>
          <a:lstStyle/>
          <a:p>
            <a:r>
              <a:rPr lang="en-US" b="1" dirty="0">
                <a:solidFill>
                  <a:schemeClr val="accent1"/>
                </a:solidFill>
              </a:rPr>
              <a:t>Smokestack Building</a:t>
            </a:r>
          </a:p>
        </p:txBody>
      </p:sp>
      <p:sp>
        <p:nvSpPr>
          <p:cNvPr id="3" name="Content Placeholder 2">
            <a:extLst>
              <a:ext uri="{FF2B5EF4-FFF2-40B4-BE49-F238E27FC236}">
                <a16:creationId xmlns:a16="http://schemas.microsoft.com/office/drawing/2014/main" id="{4CE49A90-A74E-DF6F-21BE-F42761C36F17}"/>
              </a:ext>
            </a:extLst>
          </p:cNvPr>
          <p:cNvSpPr>
            <a:spLocks noGrp="1"/>
          </p:cNvSpPr>
          <p:nvPr>
            <p:ph idx="1"/>
          </p:nvPr>
        </p:nvSpPr>
        <p:spPr>
          <a:xfrm>
            <a:off x="838200" y="1109272"/>
            <a:ext cx="10515600" cy="5561351"/>
          </a:xfrm>
        </p:spPr>
        <p:txBody>
          <a:bodyPr/>
          <a:lstStyle/>
          <a:p>
            <a:r>
              <a:rPr lang="en-US" dirty="0">
                <a:solidFill>
                  <a:schemeClr val="accent1"/>
                </a:solidFill>
              </a:rPr>
              <a:t>We compiled nearly a million rows of data from a combination of resources:</a:t>
            </a:r>
          </a:p>
          <a:p>
            <a:pPr lvl="1"/>
            <a:r>
              <a:rPr lang="en-US" dirty="0">
                <a:solidFill>
                  <a:schemeClr val="accent1"/>
                </a:solidFill>
              </a:rPr>
              <a:t>FBI</a:t>
            </a:r>
          </a:p>
          <a:p>
            <a:pPr lvl="1"/>
            <a:r>
              <a:rPr lang="en-US" dirty="0">
                <a:solidFill>
                  <a:schemeClr val="accent1"/>
                </a:solidFill>
              </a:rPr>
              <a:t>State of Massachusetts</a:t>
            </a:r>
          </a:p>
          <a:p>
            <a:pPr lvl="1"/>
            <a:r>
              <a:rPr lang="en-US" dirty="0">
                <a:solidFill>
                  <a:schemeClr val="accent1"/>
                </a:solidFill>
              </a:rPr>
              <a:t>National Legalization Data</a:t>
            </a:r>
          </a:p>
          <a:p>
            <a:pPr lvl="1"/>
            <a:r>
              <a:rPr lang="en-US" dirty="0">
                <a:solidFill>
                  <a:schemeClr val="accent1"/>
                </a:solidFill>
              </a:rPr>
              <a:t>US Government Census</a:t>
            </a:r>
          </a:p>
          <a:p>
            <a:pPr lvl="1"/>
            <a:r>
              <a:rPr lang="en-US" dirty="0">
                <a:solidFill>
                  <a:schemeClr val="accent1"/>
                </a:solidFill>
              </a:rPr>
              <a:t>Get more sources from Haritha</a:t>
            </a:r>
          </a:p>
          <a:p>
            <a:endParaRPr lang="en-US" dirty="0">
              <a:solidFill>
                <a:schemeClr val="accent1"/>
              </a:solidFill>
            </a:endParaRPr>
          </a:p>
        </p:txBody>
      </p:sp>
    </p:spTree>
    <p:extLst>
      <p:ext uri="{BB962C8B-B14F-4D97-AF65-F5344CB8AC3E}">
        <p14:creationId xmlns:p14="http://schemas.microsoft.com/office/powerpoint/2010/main" val="27161872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29DC94-E4CB-4E72-475C-007E8BC72DFC}"/>
              </a:ext>
            </a:extLst>
          </p:cNvPr>
          <p:cNvSpPr>
            <a:spLocks noGrp="1"/>
          </p:cNvSpPr>
          <p:nvPr>
            <p:ph type="title"/>
          </p:nvPr>
        </p:nvSpPr>
        <p:spPr>
          <a:xfrm>
            <a:off x="670560" y="200659"/>
            <a:ext cx="10515600" cy="732155"/>
          </a:xfrm>
        </p:spPr>
        <p:txBody>
          <a:bodyPr/>
          <a:lstStyle/>
          <a:p>
            <a:r>
              <a:rPr lang="en-US" b="1" dirty="0">
                <a:solidFill>
                  <a:schemeClr val="accent1"/>
                </a:solidFill>
              </a:rPr>
              <a:t>Data Gathering/Cleansing:  Weeding</a:t>
            </a:r>
          </a:p>
        </p:txBody>
      </p:sp>
      <p:sp>
        <p:nvSpPr>
          <p:cNvPr id="3" name="Content Placeholder 2">
            <a:extLst>
              <a:ext uri="{FF2B5EF4-FFF2-40B4-BE49-F238E27FC236}">
                <a16:creationId xmlns:a16="http://schemas.microsoft.com/office/drawing/2014/main" id="{54DD86C2-872D-58BC-0DE5-FFD35D408523}"/>
              </a:ext>
            </a:extLst>
          </p:cNvPr>
          <p:cNvSpPr>
            <a:spLocks noGrp="1"/>
          </p:cNvSpPr>
          <p:nvPr>
            <p:ph idx="1"/>
          </p:nvPr>
        </p:nvSpPr>
        <p:spPr>
          <a:xfrm>
            <a:off x="754380" y="804544"/>
            <a:ext cx="10515600" cy="5954395"/>
          </a:xfrm>
        </p:spPr>
        <p:txBody>
          <a:bodyPr/>
          <a:lstStyle/>
          <a:p>
            <a:r>
              <a:rPr lang="en-US" dirty="0">
                <a:solidFill>
                  <a:schemeClr val="accent1"/>
                </a:solidFill>
              </a:rPr>
              <a:t>Data was downloaded from some sites for Legalization for Massachusetts</a:t>
            </a:r>
          </a:p>
          <a:p>
            <a:r>
              <a:rPr lang="en-US" dirty="0">
                <a:solidFill>
                  <a:schemeClr val="accent1"/>
                </a:solidFill>
              </a:rPr>
              <a:t>Files for crime were downloaded from FBI Crime data site</a:t>
            </a:r>
          </a:p>
          <a:p>
            <a:r>
              <a:rPr lang="en-US" dirty="0">
                <a:solidFill>
                  <a:schemeClr val="accent1"/>
                </a:solidFill>
              </a:rPr>
              <a:t>Data was cleansed and reverse-geocoded from </a:t>
            </a:r>
            <a:r>
              <a:rPr lang="en-US" dirty="0" err="1">
                <a:solidFill>
                  <a:schemeClr val="accent1"/>
                </a:solidFill>
              </a:rPr>
              <a:t>geoapify</a:t>
            </a:r>
            <a:r>
              <a:rPr lang="en-US" dirty="0">
                <a:solidFill>
                  <a:schemeClr val="accent1"/>
                </a:solidFill>
              </a:rPr>
              <a:t> site to get the missing data</a:t>
            </a:r>
          </a:p>
          <a:p>
            <a:endParaRPr lang="en-US" dirty="0">
              <a:solidFill>
                <a:schemeClr val="accent1"/>
              </a:solidFill>
            </a:endParaRPr>
          </a:p>
        </p:txBody>
      </p:sp>
      <p:pic>
        <p:nvPicPr>
          <p:cNvPr id="7" name="Picture 6">
            <a:extLst>
              <a:ext uri="{FF2B5EF4-FFF2-40B4-BE49-F238E27FC236}">
                <a16:creationId xmlns:a16="http://schemas.microsoft.com/office/drawing/2014/main" id="{F60ED8BD-ACB6-ED12-1A67-292319FFE5FF}"/>
              </a:ext>
            </a:extLst>
          </p:cNvPr>
          <p:cNvPicPr>
            <a:picLocks noChangeAspect="1"/>
          </p:cNvPicPr>
          <p:nvPr/>
        </p:nvPicPr>
        <p:blipFill>
          <a:blip r:embed="rId2"/>
          <a:stretch>
            <a:fillRect/>
          </a:stretch>
        </p:blipFill>
        <p:spPr>
          <a:xfrm>
            <a:off x="754380" y="3124432"/>
            <a:ext cx="6772693" cy="3269576"/>
          </a:xfrm>
          <a:prstGeom prst="rect">
            <a:avLst/>
          </a:prstGeom>
        </p:spPr>
      </p:pic>
    </p:spTree>
    <p:extLst>
      <p:ext uri="{BB962C8B-B14F-4D97-AF65-F5344CB8AC3E}">
        <p14:creationId xmlns:p14="http://schemas.microsoft.com/office/powerpoint/2010/main" val="19518415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29DC94-E4CB-4E72-475C-007E8BC72DFC}"/>
              </a:ext>
            </a:extLst>
          </p:cNvPr>
          <p:cNvSpPr>
            <a:spLocks noGrp="1"/>
          </p:cNvSpPr>
          <p:nvPr>
            <p:ph type="title"/>
          </p:nvPr>
        </p:nvSpPr>
        <p:spPr>
          <a:xfrm>
            <a:off x="670560" y="200659"/>
            <a:ext cx="10515600" cy="1097789"/>
          </a:xfrm>
        </p:spPr>
        <p:txBody>
          <a:bodyPr>
            <a:normAutofit/>
          </a:bodyPr>
          <a:lstStyle/>
          <a:p>
            <a:r>
              <a:rPr lang="en-US" b="1" dirty="0">
                <a:solidFill>
                  <a:schemeClr val="accent1"/>
                </a:solidFill>
              </a:rPr>
              <a:t>Who puffs and who doesn’t</a:t>
            </a:r>
          </a:p>
        </p:txBody>
      </p:sp>
      <p:sp>
        <p:nvSpPr>
          <p:cNvPr id="3" name="Content Placeholder 2">
            <a:extLst>
              <a:ext uri="{FF2B5EF4-FFF2-40B4-BE49-F238E27FC236}">
                <a16:creationId xmlns:a16="http://schemas.microsoft.com/office/drawing/2014/main" id="{54DD86C2-872D-58BC-0DE5-FFD35D408523}"/>
              </a:ext>
            </a:extLst>
          </p:cNvPr>
          <p:cNvSpPr>
            <a:spLocks noGrp="1"/>
          </p:cNvSpPr>
          <p:nvPr>
            <p:ph idx="1"/>
          </p:nvPr>
        </p:nvSpPr>
        <p:spPr>
          <a:xfrm>
            <a:off x="754380" y="1179576"/>
            <a:ext cx="10515600" cy="5579363"/>
          </a:xfrm>
        </p:spPr>
        <p:txBody>
          <a:bodyPr/>
          <a:lstStyle/>
          <a:p>
            <a:r>
              <a:rPr lang="en-US" dirty="0">
                <a:solidFill>
                  <a:schemeClr val="accent1"/>
                </a:solidFill>
                <a:hlinkClick r:id="rId3"/>
              </a:rPr>
              <a:t>National Data</a:t>
            </a:r>
            <a:endParaRPr lang="en-US" dirty="0">
              <a:solidFill>
                <a:schemeClr val="accent1"/>
              </a:solidFill>
            </a:endParaRPr>
          </a:p>
          <a:p>
            <a:pPr marL="0" indent="0">
              <a:buNone/>
            </a:pPr>
            <a:r>
              <a:rPr lang="en-US" dirty="0">
                <a:solidFill>
                  <a:schemeClr val="accent1"/>
                </a:solidFill>
              </a:rPr>
              <a:t> </a:t>
            </a:r>
          </a:p>
        </p:txBody>
      </p:sp>
      <p:pic>
        <p:nvPicPr>
          <p:cNvPr id="8" name="Picture 7">
            <a:extLst>
              <a:ext uri="{FF2B5EF4-FFF2-40B4-BE49-F238E27FC236}">
                <a16:creationId xmlns:a16="http://schemas.microsoft.com/office/drawing/2014/main" id="{B39ADB71-0E28-B76E-53B1-1618A7E8053A}"/>
              </a:ext>
            </a:extLst>
          </p:cNvPr>
          <p:cNvPicPr>
            <a:picLocks noChangeAspect="1"/>
          </p:cNvPicPr>
          <p:nvPr/>
        </p:nvPicPr>
        <p:blipFill>
          <a:blip r:embed="rId4"/>
          <a:stretch>
            <a:fillRect/>
          </a:stretch>
        </p:blipFill>
        <p:spPr>
          <a:xfrm>
            <a:off x="1077126" y="1830515"/>
            <a:ext cx="8593494" cy="4552506"/>
          </a:xfrm>
          <a:prstGeom prst="rect">
            <a:avLst/>
          </a:prstGeom>
        </p:spPr>
      </p:pic>
    </p:spTree>
    <p:extLst>
      <p:ext uri="{BB962C8B-B14F-4D97-AF65-F5344CB8AC3E}">
        <p14:creationId xmlns:p14="http://schemas.microsoft.com/office/powerpoint/2010/main" val="2479401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53" presetClass="entr" presetSubtype="16" fill="hold" nodeType="after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p:cTn id="12" dur="500" fill="hold"/>
                                        <p:tgtEl>
                                          <p:spTgt spid="8"/>
                                        </p:tgtEl>
                                        <p:attrNameLst>
                                          <p:attrName>ppt_w</p:attrName>
                                        </p:attrNameLst>
                                      </p:cBhvr>
                                      <p:tavLst>
                                        <p:tav tm="0">
                                          <p:val>
                                            <p:fltVal val="0"/>
                                          </p:val>
                                        </p:tav>
                                        <p:tav tm="100000">
                                          <p:val>
                                            <p:strVal val="#ppt_w"/>
                                          </p:val>
                                        </p:tav>
                                      </p:tavLst>
                                    </p:anim>
                                    <p:anim calcmode="lin" valueType="num">
                                      <p:cBhvr>
                                        <p:cTn id="13" dur="500" fill="hold"/>
                                        <p:tgtEl>
                                          <p:spTgt spid="8"/>
                                        </p:tgtEl>
                                        <p:attrNameLst>
                                          <p:attrName>ppt_h</p:attrName>
                                        </p:attrNameLst>
                                      </p:cBhvr>
                                      <p:tavLst>
                                        <p:tav tm="0">
                                          <p:val>
                                            <p:fltVal val="0"/>
                                          </p:val>
                                        </p:tav>
                                        <p:tav tm="100000">
                                          <p:val>
                                            <p:strVal val="#ppt_h"/>
                                          </p:val>
                                        </p:tav>
                                      </p:tavLst>
                                    </p:anim>
                                    <p:animEffect transition="in" filter="fade">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29DC94-E4CB-4E72-475C-007E8BC72DFC}"/>
              </a:ext>
            </a:extLst>
          </p:cNvPr>
          <p:cNvSpPr>
            <a:spLocks noGrp="1"/>
          </p:cNvSpPr>
          <p:nvPr>
            <p:ph type="title"/>
          </p:nvPr>
        </p:nvSpPr>
        <p:spPr>
          <a:xfrm>
            <a:off x="754380" y="256643"/>
            <a:ext cx="10515600" cy="732155"/>
          </a:xfrm>
        </p:spPr>
        <p:txBody>
          <a:bodyPr/>
          <a:lstStyle/>
          <a:p>
            <a:r>
              <a:rPr lang="en-US" b="1" dirty="0">
                <a:solidFill>
                  <a:schemeClr val="accent1"/>
                </a:solidFill>
              </a:rPr>
              <a:t>Crime Trends and Marijuana</a:t>
            </a:r>
          </a:p>
        </p:txBody>
      </p:sp>
      <p:sp>
        <p:nvSpPr>
          <p:cNvPr id="3" name="Content Placeholder 2">
            <a:extLst>
              <a:ext uri="{FF2B5EF4-FFF2-40B4-BE49-F238E27FC236}">
                <a16:creationId xmlns:a16="http://schemas.microsoft.com/office/drawing/2014/main" id="{54DD86C2-872D-58BC-0DE5-FFD35D408523}"/>
              </a:ext>
            </a:extLst>
          </p:cNvPr>
          <p:cNvSpPr>
            <a:spLocks noGrp="1"/>
          </p:cNvSpPr>
          <p:nvPr>
            <p:ph idx="1"/>
          </p:nvPr>
        </p:nvSpPr>
        <p:spPr>
          <a:xfrm>
            <a:off x="754380" y="804544"/>
            <a:ext cx="10515600" cy="5954395"/>
          </a:xfrm>
        </p:spPr>
        <p:txBody>
          <a:bodyPr/>
          <a:lstStyle/>
          <a:p>
            <a:pPr marL="0" indent="0">
              <a:buNone/>
            </a:pPr>
            <a:endParaRPr lang="en-US" sz="1600" dirty="0">
              <a:solidFill>
                <a:schemeClr val="accent1"/>
              </a:solidFill>
            </a:endParaRPr>
          </a:p>
          <a:p>
            <a:pPr marL="0" indent="0">
              <a:buNone/>
            </a:pPr>
            <a:endParaRPr lang="en-US" sz="1600" dirty="0">
              <a:solidFill>
                <a:schemeClr val="accent1"/>
              </a:solidFill>
            </a:endParaRPr>
          </a:p>
        </p:txBody>
      </p:sp>
      <p:pic>
        <p:nvPicPr>
          <p:cNvPr id="4" name="Picture 3">
            <a:extLst>
              <a:ext uri="{FF2B5EF4-FFF2-40B4-BE49-F238E27FC236}">
                <a16:creationId xmlns:a16="http://schemas.microsoft.com/office/drawing/2014/main" id="{25F1B774-6D46-B00F-1F09-AFA7F7D88104}"/>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2209800" y="1715303"/>
            <a:ext cx="7772400" cy="4733328"/>
          </a:xfrm>
          <a:prstGeom prst="rect">
            <a:avLst/>
          </a:prstGeom>
        </p:spPr>
      </p:pic>
      <p:sp>
        <p:nvSpPr>
          <p:cNvPr id="5" name="TextBox 16">
            <a:extLst>
              <a:ext uri="{FF2B5EF4-FFF2-40B4-BE49-F238E27FC236}">
                <a16:creationId xmlns:a16="http://schemas.microsoft.com/office/drawing/2014/main" id="{4C50BA5A-73D9-199C-4FDA-AB16B965F0E1}"/>
              </a:ext>
            </a:extLst>
          </p:cNvPr>
          <p:cNvSpPr txBox="1"/>
          <p:nvPr/>
        </p:nvSpPr>
        <p:spPr>
          <a:xfrm>
            <a:off x="1524000" y="7711049"/>
            <a:ext cx="7772400" cy="2308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900">
                <a:hlinkClick r:id="rId3" tooltip="https://www.pngall.com/crime-png/"/>
              </a:rPr>
              <a:t>This Photo</a:t>
            </a:r>
            <a:r>
              <a:rPr lang="en-US" sz="900"/>
              <a:t> by Unknown Author is licensed under </a:t>
            </a:r>
            <a:r>
              <a:rPr lang="en-US" sz="900">
                <a:hlinkClick r:id="rId4" tooltip="https://creativecommons.org/licenses/by-nc/3.0/"/>
              </a:rPr>
              <a:t>CC BY-NC</a:t>
            </a:r>
            <a:endParaRPr lang="en-US" sz="900"/>
          </a:p>
        </p:txBody>
      </p:sp>
      <p:pic>
        <p:nvPicPr>
          <p:cNvPr id="6" name="Picture 5">
            <a:extLst>
              <a:ext uri="{FF2B5EF4-FFF2-40B4-BE49-F238E27FC236}">
                <a16:creationId xmlns:a16="http://schemas.microsoft.com/office/drawing/2014/main" id="{EBF47700-DEAC-BA20-1C42-DCC13A0FF710}"/>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2125980" y="4081967"/>
            <a:ext cx="7772400" cy="1791139"/>
          </a:xfrm>
          <a:prstGeom prst="rect">
            <a:avLst/>
          </a:prstGeom>
        </p:spPr>
      </p:pic>
    </p:spTree>
    <p:extLst>
      <p:ext uri="{BB962C8B-B14F-4D97-AF65-F5344CB8AC3E}">
        <p14:creationId xmlns:p14="http://schemas.microsoft.com/office/powerpoint/2010/main" val="1239541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6"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down)">
                                      <p:cBhvr>
                                        <p:cTn id="17" dur="580">
                                          <p:stCondLst>
                                            <p:cond delay="0"/>
                                          </p:stCondLst>
                                        </p:cTn>
                                        <p:tgtEl>
                                          <p:spTgt spid="6"/>
                                        </p:tgtEl>
                                      </p:cBhvr>
                                    </p:animEffect>
                                    <p:anim calcmode="lin" valueType="num">
                                      <p:cBhvr>
                                        <p:cTn id="18" dur="1822"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19" dur="664"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20" dur="664" tmFilter="0, 0; 0.125,0.2665; 0.25,0.4; 0.375,0.465; 0.5,0.5;  0.625,0.535; 0.75,0.6; 0.875,0.7335; 1,1">
                                          <p:stCondLst>
                                            <p:cond delay="664"/>
                                          </p:stCondLst>
                                        </p:cTn>
                                        <p:tgtEl>
                                          <p:spTgt spid="6"/>
                                        </p:tgtEl>
                                        <p:attrNameLst>
                                          <p:attrName>ppt_y</p:attrName>
                                        </p:attrNameLst>
                                      </p:cBhvr>
                                      <p:tavLst>
                                        <p:tav tm="0" fmla="#ppt_y-sin(pi*$)/9">
                                          <p:val>
                                            <p:fltVal val="0"/>
                                          </p:val>
                                        </p:tav>
                                        <p:tav tm="100000">
                                          <p:val>
                                            <p:fltVal val="1"/>
                                          </p:val>
                                        </p:tav>
                                      </p:tavLst>
                                    </p:anim>
                                    <p:anim calcmode="lin" valueType="num">
                                      <p:cBhvr>
                                        <p:cTn id="21" dur="332" tmFilter="0, 0; 0.125,0.2665; 0.25,0.4; 0.375,0.465; 0.5,0.5;  0.625,0.535; 0.75,0.6; 0.875,0.7335; 1,1">
                                          <p:stCondLst>
                                            <p:cond delay="1324"/>
                                          </p:stCondLst>
                                        </p:cTn>
                                        <p:tgtEl>
                                          <p:spTgt spid="6"/>
                                        </p:tgtEl>
                                        <p:attrNameLst>
                                          <p:attrName>ppt_y</p:attrName>
                                        </p:attrNameLst>
                                      </p:cBhvr>
                                      <p:tavLst>
                                        <p:tav tm="0" fmla="#ppt_y-sin(pi*$)/27">
                                          <p:val>
                                            <p:fltVal val="0"/>
                                          </p:val>
                                        </p:tav>
                                        <p:tav tm="100000">
                                          <p:val>
                                            <p:fltVal val="1"/>
                                          </p:val>
                                        </p:tav>
                                      </p:tavLst>
                                    </p:anim>
                                    <p:anim calcmode="lin" valueType="num">
                                      <p:cBhvr>
                                        <p:cTn id="22" dur="164" tmFilter="0, 0; 0.125,0.2665; 0.25,0.4; 0.375,0.465; 0.5,0.5;  0.625,0.535; 0.75,0.6; 0.875,0.7335; 1,1">
                                          <p:stCondLst>
                                            <p:cond delay="1656"/>
                                          </p:stCondLst>
                                        </p:cTn>
                                        <p:tgtEl>
                                          <p:spTgt spid="6"/>
                                        </p:tgtEl>
                                        <p:attrNameLst>
                                          <p:attrName>ppt_y</p:attrName>
                                        </p:attrNameLst>
                                      </p:cBhvr>
                                      <p:tavLst>
                                        <p:tav tm="0" fmla="#ppt_y-sin(pi*$)/81">
                                          <p:val>
                                            <p:fltVal val="0"/>
                                          </p:val>
                                        </p:tav>
                                        <p:tav tm="100000">
                                          <p:val>
                                            <p:fltVal val="1"/>
                                          </p:val>
                                        </p:tav>
                                      </p:tavLst>
                                    </p:anim>
                                    <p:animScale>
                                      <p:cBhvr>
                                        <p:cTn id="23" dur="26">
                                          <p:stCondLst>
                                            <p:cond delay="650"/>
                                          </p:stCondLst>
                                        </p:cTn>
                                        <p:tgtEl>
                                          <p:spTgt spid="6"/>
                                        </p:tgtEl>
                                      </p:cBhvr>
                                      <p:to x="100000" y="60000"/>
                                    </p:animScale>
                                    <p:animScale>
                                      <p:cBhvr>
                                        <p:cTn id="24" dur="166" decel="50000">
                                          <p:stCondLst>
                                            <p:cond delay="676"/>
                                          </p:stCondLst>
                                        </p:cTn>
                                        <p:tgtEl>
                                          <p:spTgt spid="6"/>
                                        </p:tgtEl>
                                      </p:cBhvr>
                                      <p:to x="100000" y="100000"/>
                                    </p:animScale>
                                    <p:animScale>
                                      <p:cBhvr>
                                        <p:cTn id="25" dur="26">
                                          <p:stCondLst>
                                            <p:cond delay="1312"/>
                                          </p:stCondLst>
                                        </p:cTn>
                                        <p:tgtEl>
                                          <p:spTgt spid="6"/>
                                        </p:tgtEl>
                                      </p:cBhvr>
                                      <p:to x="100000" y="80000"/>
                                    </p:animScale>
                                    <p:animScale>
                                      <p:cBhvr>
                                        <p:cTn id="26" dur="166" decel="50000">
                                          <p:stCondLst>
                                            <p:cond delay="1338"/>
                                          </p:stCondLst>
                                        </p:cTn>
                                        <p:tgtEl>
                                          <p:spTgt spid="6"/>
                                        </p:tgtEl>
                                      </p:cBhvr>
                                      <p:to x="100000" y="100000"/>
                                    </p:animScale>
                                    <p:animScale>
                                      <p:cBhvr>
                                        <p:cTn id="27" dur="26">
                                          <p:stCondLst>
                                            <p:cond delay="1642"/>
                                          </p:stCondLst>
                                        </p:cTn>
                                        <p:tgtEl>
                                          <p:spTgt spid="6"/>
                                        </p:tgtEl>
                                      </p:cBhvr>
                                      <p:to x="100000" y="90000"/>
                                    </p:animScale>
                                    <p:animScale>
                                      <p:cBhvr>
                                        <p:cTn id="28" dur="166" decel="50000">
                                          <p:stCondLst>
                                            <p:cond delay="1668"/>
                                          </p:stCondLst>
                                        </p:cTn>
                                        <p:tgtEl>
                                          <p:spTgt spid="6"/>
                                        </p:tgtEl>
                                      </p:cBhvr>
                                      <p:to x="100000" y="100000"/>
                                    </p:animScale>
                                    <p:animScale>
                                      <p:cBhvr>
                                        <p:cTn id="29" dur="26">
                                          <p:stCondLst>
                                            <p:cond delay="1808"/>
                                          </p:stCondLst>
                                        </p:cTn>
                                        <p:tgtEl>
                                          <p:spTgt spid="6"/>
                                        </p:tgtEl>
                                      </p:cBhvr>
                                      <p:to x="100000" y="95000"/>
                                    </p:animScale>
                                    <p:animScale>
                                      <p:cBhvr>
                                        <p:cTn id="30" dur="166" decel="50000">
                                          <p:stCondLst>
                                            <p:cond delay="1834"/>
                                          </p:stCondLst>
                                        </p:cTn>
                                        <p:tgtEl>
                                          <p:spTgt spid="6"/>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GradientVTI">
  <a:themeElements>
    <a:clrScheme name="Facet">
      <a:dk1>
        <a:srgbClr val="000000"/>
      </a:dk1>
      <a:lt1>
        <a:srgbClr val="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Univers">
      <a:majorFont>
        <a:latin typeface="Univers"/>
        <a:ea typeface=""/>
        <a:cs typeface=""/>
      </a:majorFont>
      <a:minorFont>
        <a:latin typeface="Univer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radientVTI" id="{605F9078-86F9-4258-A3E1-F8EFF02AE8CC}" vid="{4848699B-BB01-41E3-9EC4-3D97DFE5292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Metadata/LabelInfo.xml><?xml version="1.0" encoding="utf-8"?>
<clbl:labelList xmlns:clbl="http://schemas.microsoft.com/office/2020/mipLabelMetadata">
  <clbl:label id="{91735711-3074-40fb-abee-245951e65a67}" enabled="1" method="Standard" siteId="{490bf92a-5045-4d52-9812-6b2f8bf300da}" contentBits="0" removed="0"/>
</clbl:labelList>
</file>

<file path=docProps/app.xml><?xml version="1.0" encoding="utf-8"?>
<Properties xmlns="http://schemas.openxmlformats.org/officeDocument/2006/extended-properties" xmlns:vt="http://schemas.openxmlformats.org/officeDocument/2006/docPropsVTypes">
  <Template>Facet</Template>
  <TotalTime>206</TotalTime>
  <Words>797</Words>
  <Application>Microsoft Office PowerPoint</Application>
  <PresentationFormat>Widescreen</PresentationFormat>
  <Paragraphs>68</Paragraphs>
  <Slides>16</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16</vt:i4>
      </vt:variant>
    </vt:vector>
  </HeadingPairs>
  <TitlesOfParts>
    <vt:vector size="20" baseType="lpstr">
      <vt:lpstr>Aptos</vt:lpstr>
      <vt:lpstr>Arial</vt:lpstr>
      <vt:lpstr>Univers</vt:lpstr>
      <vt:lpstr>GradientVTI</vt:lpstr>
      <vt:lpstr>Up n smoke by Michelle Kat Carmen Haritha  veethika </vt:lpstr>
      <vt:lpstr>Cannabis: it’s growing like a weed!</vt:lpstr>
      <vt:lpstr>Cannabis Use:  Legality, Crime and Sales</vt:lpstr>
      <vt:lpstr>Cannabis Data:  it’s hard to get</vt:lpstr>
      <vt:lpstr>Project Progression: All the usual flame-outs</vt:lpstr>
      <vt:lpstr>Smokestack Building</vt:lpstr>
      <vt:lpstr>Data Gathering/Cleansing:  Weeding</vt:lpstr>
      <vt:lpstr>Who puffs and who doesn’t</vt:lpstr>
      <vt:lpstr>Crime Trends and Marijuana</vt:lpstr>
      <vt:lpstr>Crime Trends and Marijuana</vt:lpstr>
      <vt:lpstr>Crime Trends and Marijuana Put this in a pipe and smoke it!</vt:lpstr>
      <vt:lpstr>Focus on Massachusetts</vt:lpstr>
      <vt:lpstr>Massachusetts Focus</vt:lpstr>
      <vt:lpstr>Cannabis Sales in Massachusetts</vt:lpstr>
      <vt:lpstr>Massachusetts Crime: Clearing the Haze </vt:lpstr>
      <vt:lpstr>The End</vt:lpstr>
    </vt:vector>
  </TitlesOfParts>
  <Company>PSEG</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Up n smoke by Michelle Kat Carmen Haritha  veethika </dc:title>
  <dc:creator>Singh, Veethika</dc:creator>
  <cp:lastModifiedBy>Kathleen Snider-Belinski</cp:lastModifiedBy>
  <cp:revision>6</cp:revision>
  <dcterms:created xsi:type="dcterms:W3CDTF">2024-04-11T23:58:48Z</dcterms:created>
  <dcterms:modified xsi:type="dcterms:W3CDTF">2024-04-14T18:20:58Z</dcterms:modified>
</cp:coreProperties>
</file>